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7"/>
  </p:notesMasterIdLst>
  <p:handoutMasterIdLst>
    <p:handoutMasterId r:id="rId48"/>
  </p:handoutMasterIdLst>
  <p:sldIdLst>
    <p:sldId id="311" r:id="rId3"/>
    <p:sldId id="297" r:id="rId4"/>
    <p:sldId id="309" r:id="rId5"/>
    <p:sldId id="312" r:id="rId6"/>
    <p:sldId id="316" r:id="rId7"/>
    <p:sldId id="314" r:id="rId8"/>
    <p:sldId id="317" r:id="rId9"/>
    <p:sldId id="318" r:id="rId10"/>
    <p:sldId id="319" r:id="rId11"/>
    <p:sldId id="320" r:id="rId12"/>
    <p:sldId id="322" r:id="rId13"/>
    <p:sldId id="323" r:id="rId14"/>
    <p:sldId id="324" r:id="rId15"/>
    <p:sldId id="358" r:id="rId16"/>
    <p:sldId id="365" r:id="rId17"/>
    <p:sldId id="350" r:id="rId18"/>
    <p:sldId id="351" r:id="rId19"/>
    <p:sldId id="352" r:id="rId20"/>
    <p:sldId id="356" r:id="rId21"/>
    <p:sldId id="357" r:id="rId22"/>
    <p:sldId id="353" r:id="rId23"/>
    <p:sldId id="354" r:id="rId24"/>
    <p:sldId id="355" r:id="rId25"/>
    <p:sldId id="359" r:id="rId26"/>
    <p:sldId id="338" r:id="rId27"/>
    <p:sldId id="339" r:id="rId28"/>
    <p:sldId id="340" r:id="rId29"/>
    <p:sldId id="360" r:id="rId30"/>
    <p:sldId id="346" r:id="rId31"/>
    <p:sldId id="347" r:id="rId32"/>
    <p:sldId id="348" r:id="rId33"/>
    <p:sldId id="361" r:id="rId34"/>
    <p:sldId id="335" r:id="rId35"/>
    <p:sldId id="362" r:id="rId36"/>
    <p:sldId id="336" r:id="rId37"/>
    <p:sldId id="337" r:id="rId38"/>
    <p:sldId id="332" r:id="rId39"/>
    <p:sldId id="334" r:id="rId40"/>
    <p:sldId id="363" r:id="rId41"/>
    <p:sldId id="329" r:id="rId42"/>
    <p:sldId id="326" r:id="rId43"/>
    <p:sldId id="327" r:id="rId44"/>
    <p:sldId id="364" r:id="rId45"/>
    <p:sldId id="294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BB1CFC9-C2F5-46D7-A381-55DE1282BD37}">
          <p14:sldIdLst>
            <p14:sldId id="311"/>
            <p14:sldId id="297"/>
            <p14:sldId id="309"/>
            <p14:sldId id="312"/>
            <p14:sldId id="316"/>
            <p14:sldId id="314"/>
            <p14:sldId id="317"/>
            <p14:sldId id="318"/>
            <p14:sldId id="319"/>
            <p14:sldId id="320"/>
            <p14:sldId id="322"/>
            <p14:sldId id="323"/>
            <p14:sldId id="324"/>
            <p14:sldId id="358"/>
            <p14:sldId id="365"/>
            <p14:sldId id="350"/>
            <p14:sldId id="351"/>
            <p14:sldId id="352"/>
            <p14:sldId id="356"/>
            <p14:sldId id="357"/>
            <p14:sldId id="353"/>
            <p14:sldId id="354"/>
            <p14:sldId id="355"/>
            <p14:sldId id="359"/>
            <p14:sldId id="338"/>
            <p14:sldId id="339"/>
            <p14:sldId id="340"/>
            <p14:sldId id="360"/>
            <p14:sldId id="346"/>
            <p14:sldId id="347"/>
            <p14:sldId id="348"/>
            <p14:sldId id="361"/>
            <p14:sldId id="335"/>
            <p14:sldId id="362"/>
            <p14:sldId id="336"/>
            <p14:sldId id="337"/>
            <p14:sldId id="332"/>
            <p14:sldId id="334"/>
            <p14:sldId id="363"/>
            <p14:sldId id="329"/>
            <p14:sldId id="326"/>
            <p14:sldId id="327"/>
            <p14:sldId id="364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D790"/>
    <a:srgbClr val="CA1F24"/>
    <a:srgbClr val="DA2127"/>
    <a:srgbClr val="F8F8F8"/>
    <a:srgbClr val="FBFBFB"/>
    <a:srgbClr val="D9D9D9"/>
    <a:srgbClr val="E7E6E6"/>
    <a:srgbClr val="CB1F24"/>
    <a:srgbClr val="C71E23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18B4E0-FA43-449C-B861-B2DB14012F02}" v="201" dt="2024-09-29T14:50:35.7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68" autoAdjust="0"/>
    <p:restoredTop sz="86404" autoAdjust="0"/>
  </p:normalViewPr>
  <p:slideViewPr>
    <p:cSldViewPr snapToGrid="0">
      <p:cViewPr varScale="1">
        <p:scale>
          <a:sx n="95" d="100"/>
          <a:sy n="95" d="100"/>
        </p:scale>
        <p:origin x="696" y="68"/>
      </p:cViewPr>
      <p:guideLst>
        <p:guide orient="horz" pos="222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92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microsoft.com/office/2016/11/relationships/changesInfo" Target="changesInfos/changesInfo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NGJIN CHOI" userId="58c4f35c5cdf36ec" providerId="LiveId" clId="{4018B4E0-FA43-449C-B861-B2DB14012F02}"/>
    <pc:docChg chg="undo custSel addSld modSld sldOrd modSection">
      <pc:chgData name="YONGJIN CHOI" userId="58c4f35c5cdf36ec" providerId="LiveId" clId="{4018B4E0-FA43-449C-B861-B2DB14012F02}" dt="2024-09-29T14:52:53.822" v="2570" actId="14100"/>
      <pc:docMkLst>
        <pc:docMk/>
      </pc:docMkLst>
      <pc:sldChg chg="addSp modSp mod">
        <pc:chgData name="YONGJIN CHOI" userId="58c4f35c5cdf36ec" providerId="LiveId" clId="{4018B4E0-FA43-449C-B861-B2DB14012F02}" dt="2024-09-29T14:12:07.396" v="1389" actId="1076"/>
        <pc:sldMkLst>
          <pc:docMk/>
          <pc:sldMk cId="394571908" sldId="294"/>
        </pc:sldMkLst>
        <pc:spChg chg="add mod">
          <ac:chgData name="YONGJIN CHOI" userId="58c4f35c5cdf36ec" providerId="LiveId" clId="{4018B4E0-FA43-449C-B861-B2DB14012F02}" dt="2024-09-29T14:12:07.396" v="1389" actId="1076"/>
          <ac:spMkLst>
            <pc:docMk/>
            <pc:sldMk cId="394571908" sldId="294"/>
            <ac:spMk id="2" creationId="{CC51C5F9-D383-E58F-CE6A-8329BAB11226}"/>
          </ac:spMkLst>
        </pc:spChg>
      </pc:sldChg>
      <pc:sldChg chg="addSp modSp mod">
        <pc:chgData name="YONGJIN CHOI" userId="58c4f35c5cdf36ec" providerId="LiveId" clId="{4018B4E0-FA43-449C-B861-B2DB14012F02}" dt="2024-09-29T11:39:17.557" v="159" actId="1076"/>
        <pc:sldMkLst>
          <pc:docMk/>
          <pc:sldMk cId="2048929775" sldId="309"/>
        </pc:sldMkLst>
        <pc:spChg chg="add mod">
          <ac:chgData name="YONGJIN CHOI" userId="58c4f35c5cdf36ec" providerId="LiveId" clId="{4018B4E0-FA43-449C-B861-B2DB14012F02}" dt="2024-09-29T11:39:17.557" v="159" actId="1076"/>
          <ac:spMkLst>
            <pc:docMk/>
            <pc:sldMk cId="2048929775" sldId="309"/>
            <ac:spMk id="2" creationId="{C8E606DE-8149-58CD-5F71-D17B39C9F8AC}"/>
          </ac:spMkLst>
        </pc:spChg>
      </pc:sldChg>
      <pc:sldChg chg="modSp mod">
        <pc:chgData name="YONGJIN CHOI" userId="58c4f35c5cdf36ec" providerId="LiveId" clId="{4018B4E0-FA43-449C-B861-B2DB14012F02}" dt="2024-09-29T14:19:43.340" v="1557"/>
        <pc:sldMkLst>
          <pc:docMk/>
          <pc:sldMk cId="1623045998" sldId="311"/>
        </pc:sldMkLst>
        <pc:spChg chg="mod">
          <ac:chgData name="YONGJIN CHOI" userId="58c4f35c5cdf36ec" providerId="LiveId" clId="{4018B4E0-FA43-449C-B861-B2DB14012F02}" dt="2024-09-29T14:19:43.340" v="1557"/>
          <ac:spMkLst>
            <pc:docMk/>
            <pc:sldMk cId="1623045998" sldId="311"/>
            <ac:spMk id="13" creationId="{FF15CCB6-6D9A-4414-AC1F-3C26B480A3CA}"/>
          </ac:spMkLst>
        </pc:spChg>
      </pc:sldChg>
      <pc:sldChg chg="addSp modSp mod">
        <pc:chgData name="YONGJIN CHOI" userId="58c4f35c5cdf36ec" providerId="LiveId" clId="{4018B4E0-FA43-449C-B861-B2DB14012F02}" dt="2024-09-29T11:39:23.808" v="161" actId="20577"/>
        <pc:sldMkLst>
          <pc:docMk/>
          <pc:sldMk cId="697908728" sldId="312"/>
        </pc:sldMkLst>
        <pc:spChg chg="add mod">
          <ac:chgData name="YONGJIN CHOI" userId="58c4f35c5cdf36ec" providerId="LiveId" clId="{4018B4E0-FA43-449C-B861-B2DB14012F02}" dt="2024-09-29T11:39:23.808" v="161" actId="20577"/>
          <ac:spMkLst>
            <pc:docMk/>
            <pc:sldMk cId="697908728" sldId="312"/>
            <ac:spMk id="2" creationId="{7C89D56C-8A2A-FC10-0D2E-94D39EC67073}"/>
          </ac:spMkLst>
        </pc:spChg>
      </pc:sldChg>
      <pc:sldChg chg="addSp modSp mod">
        <pc:chgData name="YONGJIN CHOI" userId="58c4f35c5cdf36ec" providerId="LiveId" clId="{4018B4E0-FA43-449C-B861-B2DB14012F02}" dt="2024-09-29T11:39:31.970" v="165" actId="20577"/>
        <pc:sldMkLst>
          <pc:docMk/>
          <pc:sldMk cId="1070258880" sldId="314"/>
        </pc:sldMkLst>
        <pc:spChg chg="add mod">
          <ac:chgData name="YONGJIN CHOI" userId="58c4f35c5cdf36ec" providerId="LiveId" clId="{4018B4E0-FA43-449C-B861-B2DB14012F02}" dt="2024-09-29T11:39:31.970" v="165" actId="20577"/>
          <ac:spMkLst>
            <pc:docMk/>
            <pc:sldMk cId="1070258880" sldId="314"/>
            <ac:spMk id="2" creationId="{0F012291-7BED-60F4-BA1F-790CB9598CA1}"/>
          </ac:spMkLst>
        </pc:spChg>
      </pc:sldChg>
      <pc:sldChg chg="addSp modSp mod">
        <pc:chgData name="YONGJIN CHOI" userId="58c4f35c5cdf36ec" providerId="LiveId" clId="{4018B4E0-FA43-449C-B861-B2DB14012F02}" dt="2024-09-29T11:39:27.222" v="163" actId="20577"/>
        <pc:sldMkLst>
          <pc:docMk/>
          <pc:sldMk cId="1781048679" sldId="316"/>
        </pc:sldMkLst>
        <pc:spChg chg="add mod">
          <ac:chgData name="YONGJIN CHOI" userId="58c4f35c5cdf36ec" providerId="LiveId" clId="{4018B4E0-FA43-449C-B861-B2DB14012F02}" dt="2024-09-29T11:39:27.222" v="163" actId="20577"/>
          <ac:spMkLst>
            <pc:docMk/>
            <pc:sldMk cId="1781048679" sldId="316"/>
            <ac:spMk id="2" creationId="{AEFD88E0-0DAC-5244-5C36-A7DFC500C086}"/>
          </ac:spMkLst>
        </pc:spChg>
      </pc:sldChg>
      <pc:sldChg chg="addSp modSp mod">
        <pc:chgData name="YONGJIN CHOI" userId="58c4f35c5cdf36ec" providerId="LiveId" clId="{4018B4E0-FA43-449C-B861-B2DB14012F02}" dt="2024-09-29T11:39:36.564" v="167" actId="20577"/>
        <pc:sldMkLst>
          <pc:docMk/>
          <pc:sldMk cId="1896989653" sldId="317"/>
        </pc:sldMkLst>
        <pc:spChg chg="add mod">
          <ac:chgData name="YONGJIN CHOI" userId="58c4f35c5cdf36ec" providerId="LiveId" clId="{4018B4E0-FA43-449C-B861-B2DB14012F02}" dt="2024-09-29T11:39:36.564" v="167" actId="20577"/>
          <ac:spMkLst>
            <pc:docMk/>
            <pc:sldMk cId="1896989653" sldId="317"/>
            <ac:spMk id="2" creationId="{FA57CC01-F8CD-93D0-9E38-6EB015036834}"/>
          </ac:spMkLst>
        </pc:spChg>
      </pc:sldChg>
      <pc:sldChg chg="addSp modSp mod">
        <pc:chgData name="YONGJIN CHOI" userId="58c4f35c5cdf36ec" providerId="LiveId" clId="{4018B4E0-FA43-449C-B861-B2DB14012F02}" dt="2024-09-29T12:54:20.057" v="1036" actId="113"/>
        <pc:sldMkLst>
          <pc:docMk/>
          <pc:sldMk cId="2050324176" sldId="318"/>
        </pc:sldMkLst>
        <pc:spChg chg="add mod">
          <ac:chgData name="YONGJIN CHOI" userId="58c4f35c5cdf36ec" providerId="LiveId" clId="{4018B4E0-FA43-449C-B861-B2DB14012F02}" dt="2024-09-29T11:39:41.039" v="169" actId="20577"/>
          <ac:spMkLst>
            <pc:docMk/>
            <pc:sldMk cId="2050324176" sldId="318"/>
            <ac:spMk id="2" creationId="{BF4CB464-537B-CF6E-182E-AC6E44C3F092}"/>
          </ac:spMkLst>
        </pc:spChg>
        <pc:spChg chg="mod">
          <ac:chgData name="YONGJIN CHOI" userId="58c4f35c5cdf36ec" providerId="LiveId" clId="{4018B4E0-FA43-449C-B861-B2DB14012F02}" dt="2024-09-29T12:54:20.057" v="1036" actId="113"/>
          <ac:spMkLst>
            <pc:docMk/>
            <pc:sldMk cId="2050324176" sldId="318"/>
            <ac:spMk id="3" creationId="{BAB95711-463E-8F8D-DD65-682155680D09}"/>
          </ac:spMkLst>
        </pc:spChg>
        <pc:spChg chg="mod">
          <ac:chgData name="YONGJIN CHOI" userId="58c4f35c5cdf36ec" providerId="LiveId" clId="{4018B4E0-FA43-449C-B861-B2DB14012F02}" dt="2024-09-29T12:52:44.549" v="827"/>
          <ac:spMkLst>
            <pc:docMk/>
            <pc:sldMk cId="2050324176" sldId="318"/>
            <ac:spMk id="7" creationId="{C76E6040-F98D-44BB-B778-C7FF4E5EE23E}"/>
          </ac:spMkLst>
        </pc:spChg>
      </pc:sldChg>
      <pc:sldChg chg="addSp modSp mod">
        <pc:chgData name="YONGJIN CHOI" userId="58c4f35c5cdf36ec" providerId="LiveId" clId="{4018B4E0-FA43-449C-B861-B2DB14012F02}" dt="2024-09-29T11:39:45.684" v="171" actId="20577"/>
        <pc:sldMkLst>
          <pc:docMk/>
          <pc:sldMk cId="2429213267" sldId="319"/>
        </pc:sldMkLst>
        <pc:spChg chg="add mod">
          <ac:chgData name="YONGJIN CHOI" userId="58c4f35c5cdf36ec" providerId="LiveId" clId="{4018B4E0-FA43-449C-B861-B2DB14012F02}" dt="2024-09-29T11:39:45.684" v="171" actId="20577"/>
          <ac:spMkLst>
            <pc:docMk/>
            <pc:sldMk cId="2429213267" sldId="319"/>
            <ac:spMk id="3" creationId="{DDE19F6E-A436-8B84-2586-E8E22C4B5AA3}"/>
          </ac:spMkLst>
        </pc:spChg>
      </pc:sldChg>
      <pc:sldChg chg="addSp modSp mod">
        <pc:chgData name="YONGJIN CHOI" userId="58c4f35c5cdf36ec" providerId="LiveId" clId="{4018B4E0-FA43-449C-B861-B2DB14012F02}" dt="2024-09-29T11:39:50.082" v="173" actId="20577"/>
        <pc:sldMkLst>
          <pc:docMk/>
          <pc:sldMk cId="2587852433" sldId="320"/>
        </pc:sldMkLst>
        <pc:spChg chg="add mod">
          <ac:chgData name="YONGJIN CHOI" userId="58c4f35c5cdf36ec" providerId="LiveId" clId="{4018B4E0-FA43-449C-B861-B2DB14012F02}" dt="2024-09-29T11:39:50.082" v="173" actId="20577"/>
          <ac:spMkLst>
            <pc:docMk/>
            <pc:sldMk cId="2587852433" sldId="320"/>
            <ac:spMk id="2" creationId="{4ACB7D1C-965B-F126-6BDE-EA0F0DC599E9}"/>
          </ac:spMkLst>
        </pc:spChg>
      </pc:sldChg>
      <pc:sldChg chg="addSp modSp mod">
        <pc:chgData name="YONGJIN CHOI" userId="58c4f35c5cdf36ec" providerId="LiveId" clId="{4018B4E0-FA43-449C-B861-B2DB14012F02}" dt="2024-09-29T11:39:54.389" v="175" actId="20577"/>
        <pc:sldMkLst>
          <pc:docMk/>
          <pc:sldMk cId="2752727736" sldId="322"/>
        </pc:sldMkLst>
        <pc:spChg chg="add mod">
          <ac:chgData name="YONGJIN CHOI" userId="58c4f35c5cdf36ec" providerId="LiveId" clId="{4018B4E0-FA43-449C-B861-B2DB14012F02}" dt="2024-09-29T11:39:54.389" v="175" actId="20577"/>
          <ac:spMkLst>
            <pc:docMk/>
            <pc:sldMk cId="2752727736" sldId="322"/>
            <ac:spMk id="2" creationId="{04EB075B-FF8C-0A29-51C3-0350E246846D}"/>
          </ac:spMkLst>
        </pc:spChg>
      </pc:sldChg>
      <pc:sldChg chg="addSp modSp mod">
        <pc:chgData name="YONGJIN CHOI" userId="58c4f35c5cdf36ec" providerId="LiveId" clId="{4018B4E0-FA43-449C-B861-B2DB14012F02}" dt="2024-09-29T11:40:03.080" v="180" actId="14100"/>
        <pc:sldMkLst>
          <pc:docMk/>
          <pc:sldMk cId="2711592122" sldId="323"/>
        </pc:sldMkLst>
        <pc:spChg chg="add mod">
          <ac:chgData name="YONGJIN CHOI" userId="58c4f35c5cdf36ec" providerId="LiveId" clId="{4018B4E0-FA43-449C-B861-B2DB14012F02}" dt="2024-09-29T11:40:03.080" v="180" actId="14100"/>
          <ac:spMkLst>
            <pc:docMk/>
            <pc:sldMk cId="2711592122" sldId="323"/>
            <ac:spMk id="2" creationId="{426D7751-1ADF-CC71-3C44-7EF40B3B39DD}"/>
          </ac:spMkLst>
        </pc:spChg>
      </pc:sldChg>
      <pc:sldChg chg="addSp modSp mod">
        <pc:chgData name="YONGJIN CHOI" userId="58c4f35c5cdf36ec" providerId="LiveId" clId="{4018B4E0-FA43-449C-B861-B2DB14012F02}" dt="2024-09-29T11:40:09.607" v="183" actId="20577"/>
        <pc:sldMkLst>
          <pc:docMk/>
          <pc:sldMk cId="3231428426" sldId="324"/>
        </pc:sldMkLst>
        <pc:spChg chg="add mod">
          <ac:chgData name="YONGJIN CHOI" userId="58c4f35c5cdf36ec" providerId="LiveId" clId="{4018B4E0-FA43-449C-B861-B2DB14012F02}" dt="2024-09-29T11:40:09.607" v="183" actId="20577"/>
          <ac:spMkLst>
            <pc:docMk/>
            <pc:sldMk cId="3231428426" sldId="324"/>
            <ac:spMk id="2" creationId="{8E2A07D1-1BC3-5787-D2FE-01672778D7BC}"/>
          </ac:spMkLst>
        </pc:spChg>
      </pc:sldChg>
      <pc:sldChg chg="addSp delSp modSp mod">
        <pc:chgData name="YONGJIN CHOI" userId="58c4f35c5cdf36ec" providerId="LiveId" clId="{4018B4E0-FA43-449C-B861-B2DB14012F02}" dt="2024-09-29T13:27:27.071" v="1319" actId="20577"/>
        <pc:sldMkLst>
          <pc:docMk/>
          <pc:sldMk cId="2559019410" sldId="326"/>
        </pc:sldMkLst>
        <pc:spChg chg="add mod">
          <ac:chgData name="YONGJIN CHOI" userId="58c4f35c5cdf36ec" providerId="LiveId" clId="{4018B4E0-FA43-449C-B861-B2DB14012F02}" dt="2024-09-29T13:27:27.071" v="1319" actId="20577"/>
          <ac:spMkLst>
            <pc:docMk/>
            <pc:sldMk cId="2559019410" sldId="326"/>
            <ac:spMk id="2" creationId="{23001D85-4DBA-1F73-02CF-BF862EAED46B}"/>
          </ac:spMkLst>
        </pc:spChg>
        <pc:spChg chg="add mod">
          <ac:chgData name="YONGJIN CHOI" userId="58c4f35c5cdf36ec" providerId="LiveId" clId="{4018B4E0-FA43-449C-B861-B2DB14012F02}" dt="2024-09-29T13:24:40.318" v="1236" actId="14100"/>
          <ac:spMkLst>
            <pc:docMk/>
            <pc:sldMk cId="2559019410" sldId="326"/>
            <ac:spMk id="4" creationId="{11366A02-2533-A224-402B-FFC53459A279}"/>
          </ac:spMkLst>
        </pc:spChg>
        <pc:picChg chg="del mod">
          <ac:chgData name="YONGJIN CHOI" userId="58c4f35c5cdf36ec" providerId="LiveId" clId="{4018B4E0-FA43-449C-B861-B2DB14012F02}" dt="2024-09-29T13:24:07.973" v="1234" actId="478"/>
          <ac:picMkLst>
            <pc:docMk/>
            <pc:sldMk cId="2559019410" sldId="326"/>
            <ac:picMk id="3" creationId="{D28735F8-A3B6-194E-D3A1-C1DABE738394}"/>
          </ac:picMkLst>
        </pc:picChg>
        <pc:picChg chg="add mod">
          <ac:chgData name="YONGJIN CHOI" userId="58c4f35c5cdf36ec" providerId="LiveId" clId="{4018B4E0-FA43-449C-B861-B2DB14012F02}" dt="2024-09-29T13:25:07.584" v="1240" actId="1076"/>
          <ac:picMkLst>
            <pc:docMk/>
            <pc:sldMk cId="2559019410" sldId="326"/>
            <ac:picMk id="7" creationId="{09009EB0-F2E0-727F-669C-E2EDF94C4E23}"/>
          </ac:picMkLst>
        </pc:picChg>
      </pc:sldChg>
      <pc:sldChg chg="addSp modSp mod">
        <pc:chgData name="YONGJIN CHOI" userId="58c4f35c5cdf36ec" providerId="LiveId" clId="{4018B4E0-FA43-449C-B861-B2DB14012F02}" dt="2024-09-29T14:11:34.883" v="1381" actId="1076"/>
        <pc:sldMkLst>
          <pc:docMk/>
          <pc:sldMk cId="647546878" sldId="327"/>
        </pc:sldMkLst>
        <pc:spChg chg="add mod">
          <ac:chgData name="YONGJIN CHOI" userId="58c4f35c5cdf36ec" providerId="LiveId" clId="{4018B4E0-FA43-449C-B861-B2DB14012F02}" dt="2024-09-29T13:27:29.323" v="1321" actId="20577"/>
          <ac:spMkLst>
            <pc:docMk/>
            <pc:sldMk cId="647546878" sldId="327"/>
            <ac:spMk id="2" creationId="{FA53F84A-B123-A683-31E9-A231915434AD}"/>
          </ac:spMkLst>
        </pc:spChg>
        <pc:picChg chg="add mod">
          <ac:chgData name="YONGJIN CHOI" userId="58c4f35c5cdf36ec" providerId="LiveId" clId="{4018B4E0-FA43-449C-B861-B2DB14012F02}" dt="2024-09-29T14:11:31.406" v="1378" actId="1076"/>
          <ac:picMkLst>
            <pc:docMk/>
            <pc:sldMk cId="647546878" sldId="327"/>
            <ac:picMk id="4" creationId="{2ADB8A29-3EA2-277F-162E-08B3CB751A17}"/>
          </ac:picMkLst>
        </pc:picChg>
        <pc:picChg chg="add mod">
          <ac:chgData name="YONGJIN CHOI" userId="58c4f35c5cdf36ec" providerId="LiveId" clId="{4018B4E0-FA43-449C-B861-B2DB14012F02}" dt="2024-09-29T14:11:34.883" v="1381" actId="1076"/>
          <ac:picMkLst>
            <pc:docMk/>
            <pc:sldMk cId="647546878" sldId="327"/>
            <ac:picMk id="7" creationId="{468FDA24-D7A0-FEB9-3429-D3476214AB49}"/>
          </ac:picMkLst>
        </pc:picChg>
      </pc:sldChg>
      <pc:sldChg chg="addSp modSp mod">
        <pc:chgData name="YONGJIN CHOI" userId="58c4f35c5cdf36ec" providerId="LiveId" clId="{4018B4E0-FA43-449C-B861-B2DB14012F02}" dt="2024-09-29T14:39:24.280" v="2200" actId="20577"/>
        <pc:sldMkLst>
          <pc:docMk/>
          <pc:sldMk cId="1344994517" sldId="329"/>
        </pc:sldMkLst>
        <pc:spChg chg="add mod">
          <ac:chgData name="YONGJIN CHOI" userId="58c4f35c5cdf36ec" providerId="LiveId" clId="{4018B4E0-FA43-449C-B861-B2DB14012F02}" dt="2024-09-29T13:27:24.313" v="1317" actId="20577"/>
          <ac:spMkLst>
            <pc:docMk/>
            <pc:sldMk cId="1344994517" sldId="329"/>
            <ac:spMk id="2" creationId="{EE7F338B-2B36-B558-2DEC-986BC9524F94}"/>
          </ac:spMkLst>
        </pc:spChg>
        <pc:spChg chg="mod">
          <ac:chgData name="YONGJIN CHOI" userId="58c4f35c5cdf36ec" providerId="LiveId" clId="{4018B4E0-FA43-449C-B861-B2DB14012F02}" dt="2024-09-29T14:39:24.280" v="2200" actId="20577"/>
          <ac:spMkLst>
            <pc:docMk/>
            <pc:sldMk cId="1344994517" sldId="329"/>
            <ac:spMk id="7" creationId="{C76E6040-F98D-44BB-B778-C7FF4E5EE23E}"/>
          </ac:spMkLst>
        </pc:spChg>
      </pc:sldChg>
      <pc:sldChg chg="addSp modSp mod">
        <pc:chgData name="YONGJIN CHOI" userId="58c4f35c5cdf36ec" providerId="LiveId" clId="{4018B4E0-FA43-449C-B861-B2DB14012F02}" dt="2024-09-29T13:27:15.936" v="1305" actId="20577"/>
        <pc:sldMkLst>
          <pc:docMk/>
          <pc:sldMk cId="3604759321" sldId="332"/>
        </pc:sldMkLst>
        <pc:spChg chg="add mod">
          <ac:chgData name="YONGJIN CHOI" userId="58c4f35c5cdf36ec" providerId="LiveId" clId="{4018B4E0-FA43-449C-B861-B2DB14012F02}" dt="2024-09-29T13:27:15.936" v="1305" actId="20577"/>
          <ac:spMkLst>
            <pc:docMk/>
            <pc:sldMk cId="3604759321" sldId="332"/>
            <ac:spMk id="2" creationId="{970F701B-9E36-CBB9-F143-291D6B890390}"/>
          </ac:spMkLst>
        </pc:spChg>
      </pc:sldChg>
      <pc:sldChg chg="addSp modSp mod">
        <pc:chgData name="YONGJIN CHOI" userId="58c4f35c5cdf36ec" providerId="LiveId" clId="{4018B4E0-FA43-449C-B861-B2DB14012F02}" dt="2024-09-29T13:27:18.524" v="1309" actId="20577"/>
        <pc:sldMkLst>
          <pc:docMk/>
          <pc:sldMk cId="1330679160" sldId="334"/>
        </pc:sldMkLst>
        <pc:spChg chg="add mod">
          <ac:chgData name="YONGJIN CHOI" userId="58c4f35c5cdf36ec" providerId="LiveId" clId="{4018B4E0-FA43-449C-B861-B2DB14012F02}" dt="2024-09-29T13:27:18.524" v="1309" actId="20577"/>
          <ac:spMkLst>
            <pc:docMk/>
            <pc:sldMk cId="1330679160" sldId="334"/>
            <ac:spMk id="2" creationId="{339EE9B1-9C48-52BA-88BB-681CB50EE6EB}"/>
          </ac:spMkLst>
        </pc:spChg>
      </pc:sldChg>
      <pc:sldChg chg="addSp modSp mod">
        <pc:chgData name="YONGJIN CHOI" userId="58c4f35c5cdf36ec" providerId="LiveId" clId="{4018B4E0-FA43-449C-B861-B2DB14012F02}" dt="2024-09-29T14:44:26.140" v="2252" actId="20577"/>
        <pc:sldMkLst>
          <pc:docMk/>
          <pc:sldMk cId="1792408158" sldId="335"/>
        </pc:sldMkLst>
        <pc:spChg chg="add mod">
          <ac:chgData name="YONGJIN CHOI" userId="58c4f35c5cdf36ec" providerId="LiveId" clId="{4018B4E0-FA43-449C-B861-B2DB14012F02}" dt="2024-09-29T13:27:00.995" v="1285" actId="20577"/>
          <ac:spMkLst>
            <pc:docMk/>
            <pc:sldMk cId="1792408158" sldId="335"/>
            <ac:spMk id="2" creationId="{4B8769A7-0509-6FE1-BDAD-AA6407C32BCA}"/>
          </ac:spMkLst>
        </pc:spChg>
        <pc:spChg chg="add mod">
          <ac:chgData name="YONGJIN CHOI" userId="58c4f35c5cdf36ec" providerId="LiveId" clId="{4018B4E0-FA43-449C-B861-B2DB14012F02}" dt="2024-09-29T14:44:26.140" v="2252" actId="20577"/>
          <ac:spMkLst>
            <pc:docMk/>
            <pc:sldMk cId="1792408158" sldId="335"/>
            <ac:spMk id="4" creationId="{945D61FB-565F-9522-F46F-442F9886975B}"/>
          </ac:spMkLst>
        </pc:spChg>
      </pc:sldChg>
      <pc:sldChg chg="addSp modSp mod">
        <pc:chgData name="YONGJIN CHOI" userId="58c4f35c5cdf36ec" providerId="LiveId" clId="{4018B4E0-FA43-449C-B861-B2DB14012F02}" dt="2024-09-29T13:27:09.622" v="1293" actId="20577"/>
        <pc:sldMkLst>
          <pc:docMk/>
          <pc:sldMk cId="2439227433" sldId="336"/>
        </pc:sldMkLst>
        <pc:spChg chg="add mod">
          <ac:chgData name="YONGJIN CHOI" userId="58c4f35c5cdf36ec" providerId="LiveId" clId="{4018B4E0-FA43-449C-B861-B2DB14012F02}" dt="2024-09-29T13:27:09.622" v="1293" actId="20577"/>
          <ac:spMkLst>
            <pc:docMk/>
            <pc:sldMk cId="2439227433" sldId="336"/>
            <ac:spMk id="2" creationId="{6D747F99-925A-37F7-4FFB-454A63ABFB28}"/>
          </ac:spMkLst>
        </pc:spChg>
      </pc:sldChg>
      <pc:sldChg chg="addSp modSp mod">
        <pc:chgData name="YONGJIN CHOI" userId="58c4f35c5cdf36ec" providerId="LiveId" clId="{4018B4E0-FA43-449C-B861-B2DB14012F02}" dt="2024-09-29T13:27:11.671" v="1297" actId="20577"/>
        <pc:sldMkLst>
          <pc:docMk/>
          <pc:sldMk cId="594504317" sldId="337"/>
        </pc:sldMkLst>
        <pc:spChg chg="add mod">
          <ac:chgData name="YONGJIN CHOI" userId="58c4f35c5cdf36ec" providerId="LiveId" clId="{4018B4E0-FA43-449C-B861-B2DB14012F02}" dt="2024-09-29T13:27:11.671" v="1297" actId="20577"/>
          <ac:spMkLst>
            <pc:docMk/>
            <pc:sldMk cId="594504317" sldId="337"/>
            <ac:spMk id="3" creationId="{2D63E277-E68A-2A2F-0E02-87A918B90EBA}"/>
          </ac:spMkLst>
        </pc:spChg>
      </pc:sldChg>
      <pc:sldChg chg="addSp modSp mod">
        <pc:chgData name="YONGJIN CHOI" userId="58c4f35c5cdf36ec" providerId="LiveId" clId="{4018B4E0-FA43-449C-B861-B2DB14012F02}" dt="2024-09-29T13:26:39.797" v="1267" actId="20577"/>
        <pc:sldMkLst>
          <pc:docMk/>
          <pc:sldMk cId="688935774" sldId="338"/>
        </pc:sldMkLst>
        <pc:spChg chg="add mod">
          <ac:chgData name="YONGJIN CHOI" userId="58c4f35c5cdf36ec" providerId="LiveId" clId="{4018B4E0-FA43-449C-B861-B2DB14012F02}" dt="2024-09-29T13:26:39.797" v="1267" actId="20577"/>
          <ac:spMkLst>
            <pc:docMk/>
            <pc:sldMk cId="688935774" sldId="338"/>
            <ac:spMk id="3" creationId="{86DF3AE9-93D0-F6FB-3102-4012B13AB44E}"/>
          </ac:spMkLst>
        </pc:spChg>
      </pc:sldChg>
      <pc:sldChg chg="addSp modSp mod">
        <pc:chgData name="YONGJIN CHOI" userId="58c4f35c5cdf36ec" providerId="LiveId" clId="{4018B4E0-FA43-449C-B861-B2DB14012F02}" dt="2024-09-29T13:26:42.791" v="1269" actId="20577"/>
        <pc:sldMkLst>
          <pc:docMk/>
          <pc:sldMk cId="790084639" sldId="339"/>
        </pc:sldMkLst>
        <pc:spChg chg="add mod">
          <ac:chgData name="YONGJIN CHOI" userId="58c4f35c5cdf36ec" providerId="LiveId" clId="{4018B4E0-FA43-449C-B861-B2DB14012F02}" dt="2024-09-29T13:26:42.791" v="1269" actId="20577"/>
          <ac:spMkLst>
            <pc:docMk/>
            <pc:sldMk cId="790084639" sldId="339"/>
            <ac:spMk id="2" creationId="{C73755B8-4D00-192B-87DB-D4DC937F601F}"/>
          </ac:spMkLst>
        </pc:spChg>
      </pc:sldChg>
      <pc:sldChg chg="addSp delSp modSp mod">
        <pc:chgData name="YONGJIN CHOI" userId="58c4f35c5cdf36ec" providerId="LiveId" clId="{4018B4E0-FA43-449C-B861-B2DB14012F02}" dt="2024-09-29T13:26:45.250" v="1271" actId="20577"/>
        <pc:sldMkLst>
          <pc:docMk/>
          <pc:sldMk cId="3676264354" sldId="340"/>
        </pc:sldMkLst>
        <pc:spChg chg="add mod">
          <ac:chgData name="YONGJIN CHOI" userId="58c4f35c5cdf36ec" providerId="LiveId" clId="{4018B4E0-FA43-449C-B861-B2DB14012F02}" dt="2024-09-29T13:26:45.250" v="1271" actId="20577"/>
          <ac:spMkLst>
            <pc:docMk/>
            <pc:sldMk cId="3676264354" sldId="340"/>
            <ac:spMk id="3" creationId="{B5A8B5DB-A326-F25D-A504-6A37944F01D8}"/>
          </ac:spMkLst>
        </pc:spChg>
        <pc:picChg chg="add del">
          <ac:chgData name="YONGJIN CHOI" userId="58c4f35c5cdf36ec" providerId="LiveId" clId="{4018B4E0-FA43-449C-B861-B2DB14012F02}" dt="2024-09-29T13:00:50.255" v="1113" actId="478"/>
          <ac:picMkLst>
            <pc:docMk/>
            <pc:sldMk cId="3676264354" sldId="340"/>
            <ac:picMk id="7" creationId="{4D59B892-CB42-76C4-FB9B-06B5C5942059}"/>
          </ac:picMkLst>
        </pc:picChg>
      </pc:sldChg>
      <pc:sldChg chg="addSp modSp mod">
        <pc:chgData name="YONGJIN CHOI" userId="58c4f35c5cdf36ec" providerId="LiveId" clId="{4018B4E0-FA43-449C-B861-B2DB14012F02}" dt="2024-09-29T13:26:50.433" v="1279" actId="20577"/>
        <pc:sldMkLst>
          <pc:docMk/>
          <pc:sldMk cId="2324974388" sldId="346"/>
        </pc:sldMkLst>
        <pc:spChg chg="add mod">
          <ac:chgData name="YONGJIN CHOI" userId="58c4f35c5cdf36ec" providerId="LiveId" clId="{4018B4E0-FA43-449C-B861-B2DB14012F02}" dt="2024-09-29T13:26:50.433" v="1279" actId="20577"/>
          <ac:spMkLst>
            <pc:docMk/>
            <pc:sldMk cId="2324974388" sldId="346"/>
            <ac:spMk id="2" creationId="{54FF9DBA-4C9D-F43B-9E8E-91948332D110}"/>
          </ac:spMkLst>
        </pc:spChg>
      </pc:sldChg>
      <pc:sldChg chg="addSp modSp mod">
        <pc:chgData name="YONGJIN CHOI" userId="58c4f35c5cdf36ec" providerId="LiveId" clId="{4018B4E0-FA43-449C-B861-B2DB14012F02}" dt="2024-09-29T13:26:53.167" v="1281" actId="20577"/>
        <pc:sldMkLst>
          <pc:docMk/>
          <pc:sldMk cId="470484095" sldId="347"/>
        </pc:sldMkLst>
        <pc:spChg chg="add mod">
          <ac:chgData name="YONGJIN CHOI" userId="58c4f35c5cdf36ec" providerId="LiveId" clId="{4018B4E0-FA43-449C-B861-B2DB14012F02}" dt="2024-09-29T13:26:53.167" v="1281" actId="20577"/>
          <ac:spMkLst>
            <pc:docMk/>
            <pc:sldMk cId="470484095" sldId="347"/>
            <ac:spMk id="4" creationId="{B3EC2C54-7963-442D-B137-66742543E637}"/>
          </ac:spMkLst>
        </pc:spChg>
      </pc:sldChg>
      <pc:sldChg chg="addSp modSp mod">
        <pc:chgData name="YONGJIN CHOI" userId="58c4f35c5cdf36ec" providerId="LiveId" clId="{4018B4E0-FA43-449C-B861-B2DB14012F02}" dt="2024-09-29T13:26:57.933" v="1283" actId="20577"/>
        <pc:sldMkLst>
          <pc:docMk/>
          <pc:sldMk cId="1428053242" sldId="348"/>
        </pc:sldMkLst>
        <pc:spChg chg="add mod">
          <ac:chgData name="YONGJIN CHOI" userId="58c4f35c5cdf36ec" providerId="LiveId" clId="{4018B4E0-FA43-449C-B861-B2DB14012F02}" dt="2024-09-29T13:26:57.933" v="1283" actId="20577"/>
          <ac:spMkLst>
            <pc:docMk/>
            <pc:sldMk cId="1428053242" sldId="348"/>
            <ac:spMk id="2" creationId="{3CF93945-4920-BC1D-6B4F-4661A2D357EB}"/>
          </ac:spMkLst>
        </pc:spChg>
      </pc:sldChg>
      <pc:sldChg chg="addSp modSp mod">
        <pc:chgData name="YONGJIN CHOI" userId="58c4f35c5cdf36ec" providerId="LiveId" clId="{4018B4E0-FA43-449C-B861-B2DB14012F02}" dt="2024-09-29T13:26:12.120" v="1243" actId="20577"/>
        <pc:sldMkLst>
          <pc:docMk/>
          <pc:sldMk cId="1802916686" sldId="350"/>
        </pc:sldMkLst>
        <pc:spChg chg="add mod">
          <ac:chgData name="YONGJIN CHOI" userId="58c4f35c5cdf36ec" providerId="LiveId" clId="{4018B4E0-FA43-449C-B861-B2DB14012F02}" dt="2024-09-29T13:26:12.120" v="1243" actId="20577"/>
          <ac:spMkLst>
            <pc:docMk/>
            <pc:sldMk cId="1802916686" sldId="350"/>
            <ac:spMk id="2" creationId="{D2AC2902-8DC7-22BA-3E7A-EC4AA1A60210}"/>
          </ac:spMkLst>
        </pc:spChg>
      </pc:sldChg>
      <pc:sldChg chg="addSp modSp mod">
        <pc:chgData name="YONGJIN CHOI" userId="58c4f35c5cdf36ec" providerId="LiveId" clId="{4018B4E0-FA43-449C-B861-B2DB14012F02}" dt="2024-09-29T13:26:15.690" v="1245" actId="20577"/>
        <pc:sldMkLst>
          <pc:docMk/>
          <pc:sldMk cId="1104058029" sldId="351"/>
        </pc:sldMkLst>
        <pc:spChg chg="add mod">
          <ac:chgData name="YONGJIN CHOI" userId="58c4f35c5cdf36ec" providerId="LiveId" clId="{4018B4E0-FA43-449C-B861-B2DB14012F02}" dt="2024-09-29T13:26:15.690" v="1245" actId="20577"/>
          <ac:spMkLst>
            <pc:docMk/>
            <pc:sldMk cId="1104058029" sldId="351"/>
            <ac:spMk id="2" creationId="{4CBB25FF-3C43-B12C-FDE0-C564DA7BC173}"/>
          </ac:spMkLst>
        </pc:spChg>
      </pc:sldChg>
      <pc:sldChg chg="addSp modSp mod">
        <pc:chgData name="YONGJIN CHOI" userId="58c4f35c5cdf36ec" providerId="LiveId" clId="{4018B4E0-FA43-449C-B861-B2DB14012F02}" dt="2024-09-29T13:26:18.851" v="1247" actId="20577"/>
        <pc:sldMkLst>
          <pc:docMk/>
          <pc:sldMk cId="1072209044" sldId="352"/>
        </pc:sldMkLst>
        <pc:spChg chg="add mod">
          <ac:chgData name="YONGJIN CHOI" userId="58c4f35c5cdf36ec" providerId="LiveId" clId="{4018B4E0-FA43-449C-B861-B2DB14012F02}" dt="2024-09-29T13:26:18.851" v="1247" actId="20577"/>
          <ac:spMkLst>
            <pc:docMk/>
            <pc:sldMk cId="1072209044" sldId="352"/>
            <ac:spMk id="2" creationId="{27DDA502-B86F-A263-C428-B10B3D15D507}"/>
          </ac:spMkLst>
        </pc:spChg>
      </pc:sldChg>
      <pc:sldChg chg="addSp modSp mod">
        <pc:chgData name="YONGJIN CHOI" userId="58c4f35c5cdf36ec" providerId="LiveId" clId="{4018B4E0-FA43-449C-B861-B2DB14012F02}" dt="2024-09-29T13:26:26.897" v="1253" actId="20577"/>
        <pc:sldMkLst>
          <pc:docMk/>
          <pc:sldMk cId="4104522878" sldId="353"/>
        </pc:sldMkLst>
        <pc:spChg chg="add mod">
          <ac:chgData name="YONGJIN CHOI" userId="58c4f35c5cdf36ec" providerId="LiveId" clId="{4018B4E0-FA43-449C-B861-B2DB14012F02}" dt="2024-09-29T13:26:26.897" v="1253" actId="20577"/>
          <ac:spMkLst>
            <pc:docMk/>
            <pc:sldMk cId="4104522878" sldId="353"/>
            <ac:spMk id="2" creationId="{51BFBE5D-5348-3356-B1C1-B61AE2E8E33B}"/>
          </ac:spMkLst>
        </pc:spChg>
      </pc:sldChg>
      <pc:sldChg chg="addSp modSp mod">
        <pc:chgData name="YONGJIN CHOI" userId="58c4f35c5cdf36ec" providerId="LiveId" clId="{4018B4E0-FA43-449C-B861-B2DB14012F02}" dt="2024-09-29T13:26:29.959" v="1257" actId="20577"/>
        <pc:sldMkLst>
          <pc:docMk/>
          <pc:sldMk cId="2904625433" sldId="354"/>
        </pc:sldMkLst>
        <pc:spChg chg="add mod">
          <ac:chgData name="YONGJIN CHOI" userId="58c4f35c5cdf36ec" providerId="LiveId" clId="{4018B4E0-FA43-449C-B861-B2DB14012F02}" dt="2024-09-29T13:26:29.959" v="1257" actId="20577"/>
          <ac:spMkLst>
            <pc:docMk/>
            <pc:sldMk cId="2904625433" sldId="354"/>
            <ac:spMk id="2" creationId="{9189C0DA-657E-1667-68B4-1138DC8B4A2D}"/>
          </ac:spMkLst>
        </pc:spChg>
      </pc:sldChg>
      <pc:sldChg chg="addSp modSp mod">
        <pc:chgData name="YONGJIN CHOI" userId="58c4f35c5cdf36ec" providerId="LiveId" clId="{4018B4E0-FA43-449C-B861-B2DB14012F02}" dt="2024-09-29T13:26:34.629" v="1261" actId="20577"/>
        <pc:sldMkLst>
          <pc:docMk/>
          <pc:sldMk cId="1401725102" sldId="355"/>
        </pc:sldMkLst>
        <pc:spChg chg="add mod">
          <ac:chgData name="YONGJIN CHOI" userId="58c4f35c5cdf36ec" providerId="LiveId" clId="{4018B4E0-FA43-449C-B861-B2DB14012F02}" dt="2024-09-29T13:26:34.629" v="1261" actId="20577"/>
          <ac:spMkLst>
            <pc:docMk/>
            <pc:sldMk cId="1401725102" sldId="355"/>
            <ac:spMk id="2" creationId="{F9B3A86C-29A7-B9F0-D7D3-4831F764745C}"/>
          </ac:spMkLst>
        </pc:spChg>
      </pc:sldChg>
      <pc:sldChg chg="addSp modSp mod">
        <pc:chgData name="YONGJIN CHOI" userId="58c4f35c5cdf36ec" providerId="LiveId" clId="{4018B4E0-FA43-449C-B861-B2DB14012F02}" dt="2024-09-29T13:26:21.307" v="1249" actId="20577"/>
        <pc:sldMkLst>
          <pc:docMk/>
          <pc:sldMk cId="4200741802" sldId="356"/>
        </pc:sldMkLst>
        <pc:spChg chg="add mod">
          <ac:chgData name="YONGJIN CHOI" userId="58c4f35c5cdf36ec" providerId="LiveId" clId="{4018B4E0-FA43-449C-B861-B2DB14012F02}" dt="2024-09-29T13:26:21.307" v="1249" actId="20577"/>
          <ac:spMkLst>
            <pc:docMk/>
            <pc:sldMk cId="4200741802" sldId="356"/>
            <ac:spMk id="4" creationId="{BF217073-BFF3-BC25-445F-0F5C2B172547}"/>
          </ac:spMkLst>
        </pc:spChg>
      </pc:sldChg>
      <pc:sldChg chg="addSp modSp mod">
        <pc:chgData name="YONGJIN CHOI" userId="58c4f35c5cdf36ec" providerId="LiveId" clId="{4018B4E0-FA43-449C-B861-B2DB14012F02}" dt="2024-09-29T13:26:24.420" v="1251" actId="20577"/>
        <pc:sldMkLst>
          <pc:docMk/>
          <pc:sldMk cId="3273042215" sldId="357"/>
        </pc:sldMkLst>
        <pc:spChg chg="add mod">
          <ac:chgData name="YONGJIN CHOI" userId="58c4f35c5cdf36ec" providerId="LiveId" clId="{4018B4E0-FA43-449C-B861-B2DB14012F02}" dt="2024-09-29T13:26:24.420" v="1251" actId="20577"/>
          <ac:spMkLst>
            <pc:docMk/>
            <pc:sldMk cId="3273042215" sldId="357"/>
            <ac:spMk id="2" creationId="{2F389380-6EBB-D610-FBCC-E5647BA9BD90}"/>
          </ac:spMkLst>
        </pc:spChg>
      </pc:sldChg>
      <pc:sldChg chg="addSp delSp modSp add mod modAnim">
        <pc:chgData name="YONGJIN CHOI" userId="58c4f35c5cdf36ec" providerId="LiveId" clId="{4018B4E0-FA43-449C-B861-B2DB14012F02}" dt="2024-09-29T14:33:23.216" v="1731" actId="14100"/>
        <pc:sldMkLst>
          <pc:docMk/>
          <pc:sldMk cId="3001990798" sldId="358"/>
        </pc:sldMkLst>
        <pc:spChg chg="add mod">
          <ac:chgData name="YONGJIN CHOI" userId="58c4f35c5cdf36ec" providerId="LiveId" clId="{4018B4E0-FA43-449C-B861-B2DB14012F02}" dt="2024-09-29T12:56:32.226" v="1094" actId="14100"/>
          <ac:spMkLst>
            <pc:docMk/>
            <pc:sldMk cId="3001990798" sldId="358"/>
            <ac:spMk id="7" creationId="{1A0EC4C6-7A6F-A14A-D23B-B35CA0426A1A}"/>
          </ac:spMkLst>
        </pc:spChg>
        <pc:spChg chg="add mod">
          <ac:chgData name="YONGJIN CHOI" userId="58c4f35c5cdf36ec" providerId="LiveId" clId="{4018B4E0-FA43-449C-B861-B2DB14012F02}" dt="2024-09-29T14:33:23.216" v="1731" actId="14100"/>
          <ac:spMkLst>
            <pc:docMk/>
            <pc:sldMk cId="3001990798" sldId="358"/>
            <ac:spMk id="8" creationId="{36FBE561-32AF-4307-827D-C32F32A60026}"/>
          </ac:spMkLst>
        </pc:spChg>
        <pc:picChg chg="del">
          <ac:chgData name="YONGJIN CHOI" userId="58c4f35c5cdf36ec" providerId="LiveId" clId="{4018B4E0-FA43-449C-B861-B2DB14012F02}" dt="2024-09-29T12:55:24.726" v="1039" actId="478"/>
          <ac:picMkLst>
            <pc:docMk/>
            <pc:sldMk cId="3001990798" sldId="358"/>
            <ac:picMk id="4" creationId="{125917E9-F06A-DC70-E2F8-0F71B81EBF9F}"/>
          </ac:picMkLst>
        </pc:picChg>
        <pc:picChg chg="del">
          <ac:chgData name="YONGJIN CHOI" userId="58c4f35c5cdf36ec" providerId="LiveId" clId="{4018B4E0-FA43-449C-B861-B2DB14012F02}" dt="2024-09-29T12:55:24.226" v="1038" actId="478"/>
          <ac:picMkLst>
            <pc:docMk/>
            <pc:sldMk cId="3001990798" sldId="358"/>
            <ac:picMk id="5" creationId="{DEFEFB16-3D61-D095-FAC0-A5B7230EA80A}"/>
          </ac:picMkLst>
        </pc:picChg>
        <pc:picChg chg="add mod">
          <ac:chgData name="YONGJIN CHOI" userId="58c4f35c5cdf36ec" providerId="LiveId" clId="{4018B4E0-FA43-449C-B861-B2DB14012F02}" dt="2024-09-29T12:57:38.810" v="1103" actId="14100"/>
          <ac:picMkLst>
            <pc:docMk/>
            <pc:sldMk cId="3001990798" sldId="358"/>
            <ac:picMk id="10" creationId="{3EC88267-D6BC-0550-76AB-6C14FF0DFDDE}"/>
          </ac:picMkLst>
        </pc:picChg>
        <pc:picChg chg="add mod">
          <ac:chgData name="YONGJIN CHOI" userId="58c4f35c5cdf36ec" providerId="LiveId" clId="{4018B4E0-FA43-449C-B861-B2DB14012F02}" dt="2024-09-29T14:33:08.221" v="1682" actId="1076"/>
          <ac:picMkLst>
            <pc:docMk/>
            <pc:sldMk cId="3001990798" sldId="358"/>
            <ac:picMk id="12" creationId="{67B9A069-FFC5-1EF5-21B2-39E9B1B8D397}"/>
          </ac:picMkLst>
        </pc:picChg>
      </pc:sldChg>
      <pc:sldChg chg="addSp delSp modSp add mod modAnim">
        <pc:chgData name="YONGJIN CHOI" userId="58c4f35c5cdf36ec" providerId="LiveId" clId="{4018B4E0-FA43-449C-B861-B2DB14012F02}" dt="2024-09-29T14:19:20.549" v="1542" actId="1076"/>
        <pc:sldMkLst>
          <pc:docMk/>
          <pc:sldMk cId="2648106591" sldId="359"/>
        </pc:sldMkLst>
        <pc:spChg chg="mod">
          <ac:chgData name="YONGJIN CHOI" userId="58c4f35c5cdf36ec" providerId="LiveId" clId="{4018B4E0-FA43-449C-B861-B2DB14012F02}" dt="2024-09-29T13:26:37.086" v="1265" actId="20577"/>
          <ac:spMkLst>
            <pc:docMk/>
            <pc:sldMk cId="2648106591" sldId="359"/>
            <ac:spMk id="2" creationId="{D2AC2902-8DC7-22BA-3E7A-EC4AA1A60210}"/>
          </ac:spMkLst>
        </pc:spChg>
        <pc:spChg chg="mod">
          <ac:chgData name="YONGJIN CHOI" userId="58c4f35c5cdf36ec" providerId="LiveId" clId="{4018B4E0-FA43-449C-B861-B2DB14012F02}" dt="2024-09-29T12:58:42.860" v="1105"/>
          <ac:spMkLst>
            <pc:docMk/>
            <pc:sldMk cId="2648106591" sldId="359"/>
            <ac:spMk id="3" creationId="{61EF956C-1840-4104-E8B9-D4E0F987097C}"/>
          </ac:spMkLst>
        </pc:spChg>
        <pc:picChg chg="add mod">
          <ac:chgData name="YONGJIN CHOI" userId="58c4f35c5cdf36ec" providerId="LiveId" clId="{4018B4E0-FA43-449C-B861-B2DB14012F02}" dt="2024-09-29T13:00:34.669" v="1111" actId="1076"/>
          <ac:picMkLst>
            <pc:docMk/>
            <pc:sldMk cId="2648106591" sldId="359"/>
            <ac:picMk id="5" creationId="{4DCDC8AF-3490-6871-242A-9ABDB07CDFEF}"/>
          </ac:picMkLst>
        </pc:picChg>
        <pc:picChg chg="add mod">
          <ac:chgData name="YONGJIN CHOI" userId="58c4f35c5cdf36ec" providerId="LiveId" clId="{4018B4E0-FA43-449C-B861-B2DB14012F02}" dt="2024-09-29T14:19:20.549" v="1542" actId="1076"/>
          <ac:picMkLst>
            <pc:docMk/>
            <pc:sldMk cId="2648106591" sldId="359"/>
            <ac:picMk id="9" creationId="{AE236892-5858-49FA-3CB6-4BD2FF20316F}"/>
          </ac:picMkLst>
        </pc:picChg>
        <pc:picChg chg="del">
          <ac:chgData name="YONGJIN CHOI" userId="58c4f35c5cdf36ec" providerId="LiveId" clId="{4018B4E0-FA43-449C-B861-B2DB14012F02}" dt="2024-09-29T12:58:44.710" v="1106" actId="478"/>
          <ac:picMkLst>
            <pc:docMk/>
            <pc:sldMk cId="2648106591" sldId="359"/>
            <ac:picMk id="10" creationId="{3EC88267-D6BC-0550-76AB-6C14FF0DFDDE}"/>
          </ac:picMkLst>
        </pc:picChg>
      </pc:sldChg>
      <pc:sldChg chg="addSp delSp modSp add mod">
        <pc:chgData name="YONGJIN CHOI" userId="58c4f35c5cdf36ec" providerId="LiveId" clId="{4018B4E0-FA43-449C-B861-B2DB14012F02}" dt="2024-09-29T14:48:46.950" v="2471" actId="1076"/>
        <pc:sldMkLst>
          <pc:docMk/>
          <pc:sldMk cId="2943670471" sldId="360"/>
        </pc:sldMkLst>
        <pc:spChg chg="mod">
          <ac:chgData name="YONGJIN CHOI" userId="58c4f35c5cdf36ec" providerId="LiveId" clId="{4018B4E0-FA43-449C-B861-B2DB14012F02}" dt="2024-09-29T13:26:47.794" v="1275" actId="20577"/>
          <ac:spMkLst>
            <pc:docMk/>
            <pc:sldMk cId="2943670471" sldId="360"/>
            <ac:spMk id="2" creationId="{D2AC2902-8DC7-22BA-3E7A-EC4AA1A60210}"/>
          </ac:spMkLst>
        </pc:spChg>
        <pc:spChg chg="mod">
          <ac:chgData name="YONGJIN CHOI" userId="58c4f35c5cdf36ec" providerId="LiveId" clId="{4018B4E0-FA43-449C-B861-B2DB14012F02}" dt="2024-09-29T13:02:08.054" v="1130" actId="403"/>
          <ac:spMkLst>
            <pc:docMk/>
            <pc:sldMk cId="2943670471" sldId="360"/>
            <ac:spMk id="3" creationId="{61EF956C-1840-4104-E8B9-D4E0F987097C}"/>
          </ac:spMkLst>
        </pc:spChg>
        <pc:spChg chg="del">
          <ac:chgData name="YONGJIN CHOI" userId="58c4f35c5cdf36ec" providerId="LiveId" clId="{4018B4E0-FA43-449C-B861-B2DB14012F02}" dt="2024-09-29T14:48:14.993" v="2426" actId="478"/>
          <ac:spMkLst>
            <pc:docMk/>
            <pc:sldMk cId="2943670471" sldId="360"/>
            <ac:spMk id="8" creationId="{36FBE561-32AF-4307-827D-C32F32A60026}"/>
          </ac:spMkLst>
        </pc:spChg>
        <pc:spChg chg="add del">
          <ac:chgData name="YONGJIN CHOI" userId="58c4f35c5cdf36ec" providerId="LiveId" clId="{4018B4E0-FA43-449C-B861-B2DB14012F02}" dt="2024-09-29T13:01:18.040" v="1120" actId="478"/>
          <ac:spMkLst>
            <pc:docMk/>
            <pc:sldMk cId="2943670471" sldId="360"/>
            <ac:spMk id="9" creationId="{A046AC0C-DA54-2E0A-3474-2B4CB8CA02F2}"/>
          </ac:spMkLst>
        </pc:spChg>
        <pc:spChg chg="add mod">
          <ac:chgData name="YONGJIN CHOI" userId="58c4f35c5cdf36ec" providerId="LiveId" clId="{4018B4E0-FA43-449C-B861-B2DB14012F02}" dt="2024-09-29T14:48:46.950" v="2471" actId="1076"/>
          <ac:spMkLst>
            <pc:docMk/>
            <pc:sldMk cId="2943670471" sldId="360"/>
            <ac:spMk id="13" creationId="{DD495BEB-89E9-6123-4E0B-0682202FB68C}"/>
          </ac:spMkLst>
        </pc:spChg>
        <pc:picChg chg="del">
          <ac:chgData name="YONGJIN CHOI" userId="58c4f35c5cdf36ec" providerId="LiveId" clId="{4018B4E0-FA43-449C-B861-B2DB14012F02}" dt="2024-09-29T13:00:58.285" v="1115" actId="478"/>
          <ac:picMkLst>
            <pc:docMk/>
            <pc:sldMk cId="2943670471" sldId="360"/>
            <ac:picMk id="5" creationId="{4DCDC8AF-3490-6871-242A-9ABDB07CDFEF}"/>
          </ac:picMkLst>
        </pc:picChg>
        <pc:picChg chg="add mod">
          <ac:chgData name="YONGJIN CHOI" userId="58c4f35c5cdf36ec" providerId="LiveId" clId="{4018B4E0-FA43-449C-B861-B2DB14012F02}" dt="2024-09-29T13:01:40.449" v="1125" actId="1076"/>
          <ac:picMkLst>
            <pc:docMk/>
            <pc:sldMk cId="2943670471" sldId="360"/>
            <ac:picMk id="12" creationId="{2ABAB6E6-6599-334E-1E3A-6419E3DFDF98}"/>
          </ac:picMkLst>
        </pc:picChg>
      </pc:sldChg>
      <pc:sldChg chg="addSp delSp modSp add mod ord modAnim">
        <pc:chgData name="YONGJIN CHOI" userId="58c4f35c5cdf36ec" providerId="LiveId" clId="{4018B4E0-FA43-449C-B861-B2DB14012F02}" dt="2024-09-29T14:52:53.822" v="2570" actId="14100"/>
        <pc:sldMkLst>
          <pc:docMk/>
          <pc:sldMk cId="306762943" sldId="361"/>
        </pc:sldMkLst>
        <pc:spChg chg="mod">
          <ac:chgData name="YONGJIN CHOI" userId="58c4f35c5cdf36ec" providerId="LiveId" clId="{4018B4E0-FA43-449C-B861-B2DB14012F02}" dt="2024-09-29T13:27:04.714" v="1289" actId="20577"/>
          <ac:spMkLst>
            <pc:docMk/>
            <pc:sldMk cId="306762943" sldId="361"/>
            <ac:spMk id="2" creationId="{D2AC2902-8DC7-22BA-3E7A-EC4AA1A60210}"/>
          </ac:spMkLst>
        </pc:spChg>
        <pc:spChg chg="mod">
          <ac:chgData name="YONGJIN CHOI" userId="58c4f35c5cdf36ec" providerId="LiveId" clId="{4018B4E0-FA43-449C-B861-B2DB14012F02}" dt="2024-09-29T13:02:02.827" v="1129" actId="403"/>
          <ac:spMkLst>
            <pc:docMk/>
            <pc:sldMk cId="306762943" sldId="361"/>
            <ac:spMk id="3" creationId="{61EF956C-1840-4104-E8B9-D4E0F987097C}"/>
          </ac:spMkLst>
        </pc:spChg>
        <pc:picChg chg="add del mod">
          <ac:chgData name="YONGJIN CHOI" userId="58c4f35c5cdf36ec" providerId="LiveId" clId="{4018B4E0-FA43-449C-B861-B2DB14012F02}" dt="2024-09-29T13:11:32.558" v="1218" actId="478"/>
          <ac:picMkLst>
            <pc:docMk/>
            <pc:sldMk cId="306762943" sldId="361"/>
            <ac:picMk id="5" creationId="{108D415E-BB91-169A-D7A0-1B8F28425E26}"/>
          </ac:picMkLst>
        </pc:picChg>
        <pc:picChg chg="add del mod">
          <ac:chgData name="YONGJIN CHOI" userId="58c4f35c5cdf36ec" providerId="LiveId" clId="{4018B4E0-FA43-449C-B861-B2DB14012F02}" dt="2024-09-29T13:11:29.390" v="1216" actId="478"/>
          <ac:picMkLst>
            <pc:docMk/>
            <pc:sldMk cId="306762943" sldId="361"/>
            <ac:picMk id="10" creationId="{1691DE39-E453-F19D-6FF6-7D332416845E}"/>
          </ac:picMkLst>
        </pc:picChg>
        <pc:picChg chg="del">
          <ac:chgData name="YONGJIN CHOI" userId="58c4f35c5cdf36ec" providerId="LiveId" clId="{4018B4E0-FA43-449C-B861-B2DB14012F02}" dt="2024-09-29T13:02:00.788" v="1128" actId="478"/>
          <ac:picMkLst>
            <pc:docMk/>
            <pc:sldMk cId="306762943" sldId="361"/>
            <ac:picMk id="12" creationId="{2ABAB6E6-6599-334E-1E3A-6419E3DFDF98}"/>
          </ac:picMkLst>
        </pc:picChg>
        <pc:picChg chg="add mod">
          <ac:chgData name="YONGJIN CHOI" userId="58c4f35c5cdf36ec" providerId="LiveId" clId="{4018B4E0-FA43-449C-B861-B2DB14012F02}" dt="2024-09-29T13:11:39.917" v="1221" actId="1076"/>
          <ac:picMkLst>
            <pc:docMk/>
            <pc:sldMk cId="306762943" sldId="361"/>
            <ac:picMk id="14" creationId="{5D406163-C6C7-0C7A-76EC-AB7A1A4F06F1}"/>
          </ac:picMkLst>
        </pc:picChg>
        <pc:picChg chg="add mod">
          <ac:chgData name="YONGJIN CHOI" userId="58c4f35c5cdf36ec" providerId="LiveId" clId="{4018B4E0-FA43-449C-B861-B2DB14012F02}" dt="2024-09-29T14:52:53.822" v="2570" actId="14100"/>
          <ac:picMkLst>
            <pc:docMk/>
            <pc:sldMk cId="306762943" sldId="361"/>
            <ac:picMk id="15" creationId="{1CF9959A-37D5-FA76-6BFC-EB650A71A4F4}"/>
          </ac:picMkLst>
        </pc:picChg>
      </pc:sldChg>
      <pc:sldChg chg="addSp delSp modSp add mod ord modAnim">
        <pc:chgData name="YONGJIN CHOI" userId="58c4f35c5cdf36ec" providerId="LiveId" clId="{4018B4E0-FA43-449C-B861-B2DB14012F02}" dt="2024-09-29T14:50:48.810" v="2569" actId="20577"/>
        <pc:sldMkLst>
          <pc:docMk/>
          <pc:sldMk cId="2916472624" sldId="362"/>
        </pc:sldMkLst>
        <pc:spChg chg="mod">
          <ac:chgData name="YONGJIN CHOI" userId="58c4f35c5cdf36ec" providerId="LiveId" clId="{4018B4E0-FA43-449C-B861-B2DB14012F02}" dt="2024-09-29T13:27:13.888" v="1301" actId="20577"/>
          <ac:spMkLst>
            <pc:docMk/>
            <pc:sldMk cId="2916472624" sldId="362"/>
            <ac:spMk id="2" creationId="{D2AC2902-8DC7-22BA-3E7A-EC4AA1A60210}"/>
          </ac:spMkLst>
        </pc:spChg>
        <pc:spChg chg="mod">
          <ac:chgData name="YONGJIN CHOI" userId="58c4f35c5cdf36ec" providerId="LiveId" clId="{4018B4E0-FA43-449C-B861-B2DB14012F02}" dt="2024-09-29T13:03:45.686" v="1144" actId="403"/>
          <ac:spMkLst>
            <pc:docMk/>
            <pc:sldMk cId="2916472624" sldId="362"/>
            <ac:spMk id="3" creationId="{61EF956C-1840-4104-E8B9-D4E0F987097C}"/>
          </ac:spMkLst>
        </pc:spChg>
        <pc:spChg chg="mod">
          <ac:chgData name="YONGJIN CHOI" userId="58c4f35c5cdf36ec" providerId="LiveId" clId="{4018B4E0-FA43-449C-B861-B2DB14012F02}" dt="2024-09-29T14:50:48.810" v="2569" actId="20577"/>
          <ac:spMkLst>
            <pc:docMk/>
            <pc:sldMk cId="2916472624" sldId="362"/>
            <ac:spMk id="8" creationId="{36FBE561-32AF-4307-827D-C32F32A60026}"/>
          </ac:spMkLst>
        </pc:spChg>
        <pc:picChg chg="del">
          <ac:chgData name="YONGJIN CHOI" userId="58c4f35c5cdf36ec" providerId="LiveId" clId="{4018B4E0-FA43-449C-B861-B2DB14012F02}" dt="2024-09-29T13:03:50.133" v="1145" actId="478"/>
          <ac:picMkLst>
            <pc:docMk/>
            <pc:sldMk cId="2916472624" sldId="362"/>
            <ac:picMk id="5" creationId="{108D415E-BB91-169A-D7A0-1B8F28425E26}"/>
          </ac:picMkLst>
        </pc:picChg>
        <pc:picChg chg="add del mod">
          <ac:chgData name="YONGJIN CHOI" userId="58c4f35c5cdf36ec" providerId="LiveId" clId="{4018B4E0-FA43-449C-B861-B2DB14012F02}" dt="2024-09-29T13:10:59.406" v="1212" actId="478"/>
          <ac:picMkLst>
            <pc:docMk/>
            <pc:sldMk cId="2916472624" sldId="362"/>
            <ac:picMk id="9" creationId="{B884A639-DBB8-C9AC-B6EF-D5F8A694BEDB}"/>
          </ac:picMkLst>
        </pc:picChg>
        <pc:picChg chg="del">
          <ac:chgData name="YONGJIN CHOI" userId="58c4f35c5cdf36ec" providerId="LiveId" clId="{4018B4E0-FA43-449C-B861-B2DB14012F02}" dt="2024-09-29T13:03:50.133" v="1145" actId="478"/>
          <ac:picMkLst>
            <pc:docMk/>
            <pc:sldMk cId="2916472624" sldId="362"/>
            <ac:picMk id="10" creationId="{1691DE39-E453-F19D-6FF6-7D332416845E}"/>
          </ac:picMkLst>
        </pc:picChg>
        <pc:picChg chg="add mod">
          <ac:chgData name="YONGJIN CHOI" userId="58c4f35c5cdf36ec" providerId="LiveId" clId="{4018B4E0-FA43-449C-B861-B2DB14012F02}" dt="2024-09-29T13:11:06.497" v="1214" actId="1076"/>
          <ac:picMkLst>
            <pc:docMk/>
            <pc:sldMk cId="2916472624" sldId="362"/>
            <ac:picMk id="13" creationId="{ED812907-7981-907B-CADF-2464845CDB1F}"/>
          </ac:picMkLst>
        </pc:picChg>
        <pc:picChg chg="add mod">
          <ac:chgData name="YONGJIN CHOI" userId="58c4f35c5cdf36ec" providerId="LiveId" clId="{4018B4E0-FA43-449C-B861-B2DB14012F02}" dt="2024-09-29T14:50:13.103" v="2477" actId="1076"/>
          <ac:picMkLst>
            <pc:docMk/>
            <pc:sldMk cId="2916472624" sldId="362"/>
            <ac:picMk id="14" creationId="{8E381CE9-9D62-507D-C5AE-0DC9C1DDD33C}"/>
          </ac:picMkLst>
        </pc:picChg>
      </pc:sldChg>
      <pc:sldChg chg="addSp delSp modSp add mod ord">
        <pc:chgData name="YONGJIN CHOI" userId="58c4f35c5cdf36ec" providerId="LiveId" clId="{4018B4E0-FA43-449C-B861-B2DB14012F02}" dt="2024-09-29T14:48:57.231" v="2473"/>
        <pc:sldMkLst>
          <pc:docMk/>
          <pc:sldMk cId="3358073191" sldId="363"/>
        </pc:sldMkLst>
        <pc:spChg chg="mod">
          <ac:chgData name="YONGJIN CHOI" userId="58c4f35c5cdf36ec" providerId="LiveId" clId="{4018B4E0-FA43-449C-B861-B2DB14012F02}" dt="2024-09-29T13:27:20.694" v="1313" actId="20577"/>
          <ac:spMkLst>
            <pc:docMk/>
            <pc:sldMk cId="3358073191" sldId="363"/>
            <ac:spMk id="2" creationId="{D2AC2902-8DC7-22BA-3E7A-EC4AA1A60210}"/>
          </ac:spMkLst>
        </pc:spChg>
        <pc:spChg chg="mod">
          <ac:chgData name="YONGJIN CHOI" userId="58c4f35c5cdf36ec" providerId="LiveId" clId="{4018B4E0-FA43-449C-B861-B2DB14012F02}" dt="2024-09-29T13:04:52.233" v="1157" actId="404"/>
          <ac:spMkLst>
            <pc:docMk/>
            <pc:sldMk cId="3358073191" sldId="363"/>
            <ac:spMk id="3" creationId="{61EF956C-1840-4104-E8B9-D4E0F987097C}"/>
          </ac:spMkLst>
        </pc:spChg>
        <pc:spChg chg="del mod">
          <ac:chgData name="YONGJIN CHOI" userId="58c4f35c5cdf36ec" providerId="LiveId" clId="{4018B4E0-FA43-449C-B861-B2DB14012F02}" dt="2024-09-29T14:48:56.989" v="2472" actId="478"/>
          <ac:spMkLst>
            <pc:docMk/>
            <pc:sldMk cId="3358073191" sldId="363"/>
            <ac:spMk id="8" creationId="{36FBE561-32AF-4307-827D-C32F32A60026}"/>
          </ac:spMkLst>
        </pc:spChg>
        <pc:spChg chg="add mod">
          <ac:chgData name="YONGJIN CHOI" userId="58c4f35c5cdf36ec" providerId="LiveId" clId="{4018B4E0-FA43-449C-B861-B2DB14012F02}" dt="2024-09-29T14:48:57.231" v="2473"/>
          <ac:spMkLst>
            <pc:docMk/>
            <pc:sldMk cId="3358073191" sldId="363"/>
            <ac:spMk id="21" creationId="{12764433-F83C-8154-1B5C-73DFEF6DDB5C}"/>
          </ac:spMkLst>
        </pc:spChg>
        <pc:picChg chg="add del mod">
          <ac:chgData name="YONGJIN CHOI" userId="58c4f35c5cdf36ec" providerId="LiveId" clId="{4018B4E0-FA43-449C-B861-B2DB14012F02}" dt="2024-09-29T13:09:43.706" v="1191" actId="478"/>
          <ac:picMkLst>
            <pc:docMk/>
            <pc:sldMk cId="3358073191" sldId="363"/>
            <ac:picMk id="5" creationId="{D849576D-FA8F-B844-A2FF-0534E616CE9F}"/>
          </ac:picMkLst>
        </pc:picChg>
        <pc:picChg chg="del">
          <ac:chgData name="YONGJIN CHOI" userId="58c4f35c5cdf36ec" providerId="LiveId" clId="{4018B4E0-FA43-449C-B861-B2DB14012F02}" dt="2024-09-29T13:04:55.869" v="1158" actId="478"/>
          <ac:picMkLst>
            <pc:docMk/>
            <pc:sldMk cId="3358073191" sldId="363"/>
            <ac:picMk id="9" creationId="{B884A639-DBB8-C9AC-B6EF-D5F8A694BEDB}"/>
          </ac:picMkLst>
        </pc:picChg>
        <pc:picChg chg="add del mod">
          <ac:chgData name="YONGJIN CHOI" userId="58c4f35c5cdf36ec" providerId="LiveId" clId="{4018B4E0-FA43-449C-B861-B2DB14012F02}" dt="2024-09-29T13:09:44.671" v="1192" actId="478"/>
          <ac:picMkLst>
            <pc:docMk/>
            <pc:sldMk cId="3358073191" sldId="363"/>
            <ac:picMk id="12" creationId="{793FE714-86C2-DC6F-82BE-DCF224F3D572}"/>
          </ac:picMkLst>
        </pc:picChg>
        <pc:picChg chg="add del mod">
          <ac:chgData name="YONGJIN CHOI" userId="58c4f35c5cdf36ec" providerId="LiveId" clId="{4018B4E0-FA43-449C-B861-B2DB14012F02}" dt="2024-09-29T13:07:02.837" v="1183" actId="478"/>
          <ac:picMkLst>
            <pc:docMk/>
            <pc:sldMk cId="3358073191" sldId="363"/>
            <ac:picMk id="14" creationId="{F690B87D-7290-5847-CE0D-C2F418840659}"/>
          </ac:picMkLst>
        </pc:picChg>
        <pc:picChg chg="add mod">
          <ac:chgData name="YONGJIN CHOI" userId="58c4f35c5cdf36ec" providerId="LiveId" clId="{4018B4E0-FA43-449C-B861-B2DB14012F02}" dt="2024-09-29T13:10:11.009" v="1203" actId="1076"/>
          <ac:picMkLst>
            <pc:docMk/>
            <pc:sldMk cId="3358073191" sldId="363"/>
            <ac:picMk id="16" creationId="{C2AD06A9-7154-FA85-C500-4E1A6EA887EC}"/>
          </ac:picMkLst>
        </pc:picChg>
        <pc:picChg chg="add mod">
          <ac:chgData name="YONGJIN CHOI" userId="58c4f35c5cdf36ec" providerId="LiveId" clId="{4018B4E0-FA43-449C-B861-B2DB14012F02}" dt="2024-09-29T13:10:24.750" v="1207" actId="1076"/>
          <ac:picMkLst>
            <pc:docMk/>
            <pc:sldMk cId="3358073191" sldId="363"/>
            <ac:picMk id="18" creationId="{4B7FA21F-B3E2-1354-CDC5-D49621339FBD}"/>
          </ac:picMkLst>
        </pc:picChg>
        <pc:picChg chg="add del mod">
          <ac:chgData name="YONGJIN CHOI" userId="58c4f35c5cdf36ec" providerId="LiveId" clId="{4018B4E0-FA43-449C-B861-B2DB14012F02}" dt="2024-09-29T13:11:22.941" v="1215" actId="478"/>
          <ac:picMkLst>
            <pc:docMk/>
            <pc:sldMk cId="3358073191" sldId="363"/>
            <ac:picMk id="20" creationId="{F8C14A72-6479-950A-7D97-9FD484561B72}"/>
          </ac:picMkLst>
        </pc:picChg>
      </pc:sldChg>
      <pc:sldChg chg="addSp delSp modSp add mod">
        <pc:chgData name="YONGJIN CHOI" userId="58c4f35c5cdf36ec" providerId="LiveId" clId="{4018B4E0-FA43-449C-B861-B2DB14012F02}" dt="2024-09-29T14:24:43.337" v="1640" actId="1076"/>
        <pc:sldMkLst>
          <pc:docMk/>
          <pc:sldMk cId="3812194675" sldId="364"/>
        </pc:sldMkLst>
        <pc:spChg chg="mod">
          <ac:chgData name="YONGJIN CHOI" userId="58c4f35c5cdf36ec" providerId="LiveId" clId="{4018B4E0-FA43-449C-B861-B2DB14012F02}" dt="2024-09-29T14:24:35.962" v="1635"/>
          <ac:spMkLst>
            <pc:docMk/>
            <pc:sldMk cId="3812194675" sldId="364"/>
            <ac:spMk id="6" creationId="{8B50EC77-099D-4CEF-922B-CE44D02DF0FA}"/>
          </ac:spMkLst>
        </pc:spChg>
        <pc:picChg chg="del">
          <ac:chgData name="YONGJIN CHOI" userId="58c4f35c5cdf36ec" providerId="LiveId" clId="{4018B4E0-FA43-449C-B861-B2DB14012F02}" dt="2024-09-29T14:24:36.465" v="1636" actId="478"/>
          <ac:picMkLst>
            <pc:docMk/>
            <pc:sldMk cId="3812194675" sldId="364"/>
            <ac:picMk id="4" creationId="{2ADB8A29-3EA2-277F-162E-08B3CB751A17}"/>
          </ac:picMkLst>
        </pc:picChg>
        <pc:picChg chg="add mod">
          <ac:chgData name="YONGJIN CHOI" userId="58c4f35c5cdf36ec" providerId="LiveId" clId="{4018B4E0-FA43-449C-B861-B2DB14012F02}" dt="2024-09-29T14:24:43.337" v="1640" actId="1076"/>
          <ac:picMkLst>
            <pc:docMk/>
            <pc:sldMk cId="3812194675" sldId="364"/>
            <ac:picMk id="5" creationId="{9250C82A-8204-EB16-2ADF-95141207D573}"/>
          </ac:picMkLst>
        </pc:picChg>
        <pc:picChg chg="del">
          <ac:chgData name="YONGJIN CHOI" userId="58c4f35c5cdf36ec" providerId="LiveId" clId="{4018B4E0-FA43-449C-B861-B2DB14012F02}" dt="2024-09-29T14:24:38.312" v="1637" actId="478"/>
          <ac:picMkLst>
            <pc:docMk/>
            <pc:sldMk cId="3812194675" sldId="364"/>
            <ac:picMk id="7" creationId="{468FDA24-D7A0-FEB9-3429-D3476214AB49}"/>
          </ac:picMkLst>
        </pc:picChg>
      </pc:sldChg>
      <pc:sldChg chg="addSp modSp add mod modAnim">
        <pc:chgData name="YONGJIN CHOI" userId="58c4f35c5cdf36ec" providerId="LiveId" clId="{4018B4E0-FA43-449C-B861-B2DB14012F02}" dt="2024-09-29T14:33:40.016" v="1760" actId="14100"/>
        <pc:sldMkLst>
          <pc:docMk/>
          <pc:sldMk cId="1120498506" sldId="365"/>
        </pc:sldMkLst>
        <pc:spChg chg="mod">
          <ac:chgData name="YONGJIN CHOI" userId="58c4f35c5cdf36ec" providerId="LiveId" clId="{4018B4E0-FA43-449C-B861-B2DB14012F02}" dt="2024-09-29T14:26:38.569" v="1669"/>
          <ac:spMkLst>
            <pc:docMk/>
            <pc:sldMk cId="1120498506" sldId="365"/>
            <ac:spMk id="3" creationId="{61EF956C-1840-4104-E8B9-D4E0F987097C}"/>
          </ac:spMkLst>
        </pc:spChg>
        <pc:spChg chg="mod">
          <ac:chgData name="YONGJIN CHOI" userId="58c4f35c5cdf36ec" providerId="LiveId" clId="{4018B4E0-FA43-449C-B861-B2DB14012F02}" dt="2024-09-29T14:33:40.016" v="1760" actId="14100"/>
          <ac:spMkLst>
            <pc:docMk/>
            <pc:sldMk cId="1120498506" sldId="365"/>
            <ac:spMk id="8" creationId="{36FBE561-32AF-4307-827D-C32F32A60026}"/>
          </ac:spMkLst>
        </pc:spChg>
        <pc:picChg chg="add mod">
          <ac:chgData name="YONGJIN CHOI" userId="58c4f35c5cdf36ec" providerId="LiveId" clId="{4018B4E0-FA43-449C-B861-B2DB14012F02}" dt="2024-09-29T14:32:00.459" v="1675" actId="1076"/>
          <ac:picMkLst>
            <pc:docMk/>
            <pc:sldMk cId="1120498506" sldId="365"/>
            <ac:picMk id="4" creationId="{23D4756E-6419-51D6-BA9C-216A2F9D459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A7B32A2-38D0-7017-05FC-382C39F495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D5026C-565C-0B2B-CB12-8D3181CF7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F55EDC-DBA4-4C0C-A456-777EEF3BD9BB}" type="datetimeFigureOut">
              <a:rPr lang="ko-KR" altLang="en-US" smtClean="0"/>
              <a:t>2024-09-29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125B47-3A10-A292-D5DD-FF14F23AA2A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E88C27-3F5E-ADC5-72E9-F727978716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4D3475-15F8-4E29-9CBC-AD5B67B030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79001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08FA0-10EA-4106-BF5F-0FDDB8D46A63}" type="datetimeFigureOut">
              <a:rPr lang="ko-KR" altLang="en-US" smtClean="0"/>
              <a:t>2024-09-29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39C466-5DD7-4471-B93C-DA887477F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95507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0709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9036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3828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5541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019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6B9BA9-3E22-476B-9297-74A9EC2DFE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BBD72D-84E0-4885-BF12-5608E64FB0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E34BA8-6628-4B22-9A2F-B2FC545E2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F345C7-7FF0-4BEE-9098-64D5336E4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BA72D2-72F2-49C6-AEFA-B2F4D9025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EA587-D2DF-4A64-A694-4DA454980A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25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4B6506-D25F-49B8-88B2-68C29FB21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CBE959-B73D-4FE6-9943-9723FD202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46287A-7726-4EE1-A533-00AA9DD38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F06B1A-5C4C-462C-A116-4BCA3ECF9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CF2E0A-6782-4B3D-84E3-FCCFC1999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EA587-D2DF-4A64-A694-4DA454980A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47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FC4853-2FAA-48CB-9B06-2628553FE5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95D96C-19C0-42AF-B659-27D1264D7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83953F-404B-4F94-B8D6-1BA524BEF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486687-1799-41F2-8E21-9FE2FF646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FB8995-CDA9-4301-8CB1-948C6C4B9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EA587-D2DF-4A64-A694-4DA454980A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34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48DC5-43DE-4DE0-A9AE-0E5C0EA30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745D41-E265-4B16-A01D-D741E12D8F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76F643-7A1C-4FF5-96F8-2260C2EDA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C0B9A3-E21F-4CB1-8BD3-9CF3B0659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DA8D7C-7A58-47D0-B9AA-935E08856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D0D6-15CC-43E7-B36B-556FE4257E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16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F1B527-E25F-4F21-B2C0-C5BEC2AB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1846D0-9937-4714-AF3A-8BB797678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A34E25-31D0-4BBB-9737-D8ED39252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DE0232-8177-44DF-9E9A-F213CC374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1EF260-80CB-4C04-A710-B356965BB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D0D6-15CC-43E7-B36B-556FE4257E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38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323B45-F4DF-48A8-BB7E-2BAA40F53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EF6B19-694E-4E16-91AC-325E6622D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6E0B53-07B7-429A-9AD4-00D9B10AD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91A0AB-008D-448D-83F5-3AAF9A893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D47573-01D7-464C-B428-5DE5653AB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D0D6-15CC-43E7-B36B-556FE4257E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30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6CFB92-7FB9-4901-BB48-5007EB9A4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096DE-74DA-449F-A296-250EBDA5C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9DE75E-5A1E-43A1-9A96-2F16F4ED5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F71B14-1743-4CCF-9905-55D14E9DB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7AB978-C80B-497E-971E-D23D80DFF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1FAD5F-2ED4-4966-AADD-7E10E93CC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D0D6-15CC-43E7-B36B-556FE4257E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61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58ED7-5183-48E4-9FDC-93F329D58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300D74-27C5-4489-AFF8-01E2F5558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B5D8CB-E4C4-409B-8E93-29A5D704F4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978E389-6467-4DE1-9615-397389F3C7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D5C83F-8588-44BC-8353-817CC7C736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3FA7512-BD2D-47A4-9EC7-A9DBA3243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158C5A9-F460-4E9E-84DE-1C9032825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DD8D42A-1460-484A-ADA8-B505304DE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D0D6-15CC-43E7-B36B-556FE4257E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00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693439-CB48-4E0D-8865-9E63B4319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C192A2-C324-4DD1-A2BC-DF09658AA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9337460-DB7C-4451-953D-EA028F886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2EAD24-698D-4EB5-A22A-A232C575C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D0D6-15CC-43E7-B36B-556FE4257E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45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536922C-6C20-4E93-8A57-744E35B0FE98}"/>
              </a:ext>
            </a:extLst>
          </p:cNvPr>
          <p:cNvSpPr/>
          <p:nvPr userDrawn="1"/>
        </p:nvSpPr>
        <p:spPr>
          <a:xfrm>
            <a:off x="0" y="0"/>
            <a:ext cx="12192000" cy="101548"/>
          </a:xfrm>
          <a:prstGeom prst="rect">
            <a:avLst/>
          </a:prstGeom>
          <a:gradFill flip="none" rotWithShape="1">
            <a:gsLst>
              <a:gs pos="70000">
                <a:srgbClr val="DA2127"/>
              </a:gs>
              <a:gs pos="100000">
                <a:srgbClr val="A3191C"/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C018FA-39C5-4CE4-891E-BDB6D9D75480}"/>
              </a:ext>
            </a:extLst>
          </p:cNvPr>
          <p:cNvCxnSpPr>
            <a:cxnSpLocks/>
          </p:cNvCxnSpPr>
          <p:nvPr userDrawn="1"/>
        </p:nvCxnSpPr>
        <p:spPr>
          <a:xfrm>
            <a:off x="171948" y="6418136"/>
            <a:ext cx="11848104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BB3C539C-DA76-401D-A1D9-66F3F7E073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31" y="6540515"/>
            <a:ext cx="1170069" cy="15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1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8E9BE2-C8FD-4EDF-99A2-D36AEFD0A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15809E-3958-4CE1-A58D-90DEAAEBC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0BBBE9-A8CE-49F3-956C-5DAC249F69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E143B3-5B2D-49D5-AB23-5CD00D0E7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48D8B2-709D-43CB-B432-2E991807A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76CB6F-F667-4480-B624-697F52A42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D0D6-15CC-43E7-B36B-556FE4257E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8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81A7E-BF8E-4467-AF90-AE6429F1B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944EE4-9A9C-417A-A54A-2DAAFE224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AEC248-A08C-4B16-A2FF-60540777C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71922A-BBD9-42B5-B738-BC72038DD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A67318-46CC-40FE-B20F-F44CF7F19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EA587-D2DF-4A64-A694-4DA454980A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04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3C189C-39C4-42A7-A712-775925482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1FD2380-9E1E-4A88-8C17-F6BA1983A1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31F064-9720-434E-998D-26188D697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BB4D5A-0093-47F3-A1E6-5B9FBB6B6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AB4E28-41B6-42BB-9C60-FF5B89516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C8689D-2F08-4FE5-BEDA-F5C497738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D0D6-15CC-43E7-B36B-556FE4257E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33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D0B94-8E52-42A1-BD87-8B3997CDB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1259A5-7A6B-4801-BBE8-DFDB5100B9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285D24-BF87-42EC-94F9-4D131F80F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C66FD6-E8ED-4BA6-AF0D-C75D902E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72D9B9-E73D-4D4F-8E9E-E46AA38BB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D0D6-15CC-43E7-B36B-556FE4257E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10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F2FDFCF-1652-4ECF-9CEA-4775E4E482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6C81CF-9050-401A-A4C4-CF09E63C37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4E0CD9-3181-4FB1-AA1C-59E44E0F9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879187-D820-41F6-AE86-830D1158C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5797B7-165E-4966-A27B-FFDD5E447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D0D6-15CC-43E7-B36B-556FE4257E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59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F70A9-7C08-4282-A418-154C25783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04891F-69C4-40DB-AB16-FACD89F31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6AA26A-12F4-4884-AB4B-4F3D65D0E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A3EB74-37CA-47CC-9FC9-7DE8D1713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8EA32C-DA4E-486A-B0F7-6D68951CD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EA587-D2DF-4A64-A694-4DA454980A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8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0735AB-D88F-4ADE-825B-371209010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31854E-0F66-4E4B-877A-52CA587725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143E20-F1EE-4440-9D84-77E25F7F2F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234C0B-6501-4EC5-8A17-D7902021B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C0932F-9006-4230-A511-CABD45451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130FCA-3EB0-4664-B3F1-89B537776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EA587-D2DF-4A64-A694-4DA454980A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42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4D5297-C94B-41D4-931D-A60A6E2FA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713BA4-2204-4FE4-BD01-9AD794706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E61EE3-B691-4DEA-B8DF-3B20B94B3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1647A3-5F2F-414F-9F3D-F9D62ED802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690B920-0B39-425C-BDF0-3A8361F1DB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E50F217-E43F-42F8-B3DA-7B6130222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E2C3757-6C0D-426D-B516-ED3310E02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5C7E570-3207-4938-9E69-C1B88F631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EA587-D2DF-4A64-A694-4DA454980A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67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4BC6FC4-310B-430B-9EFE-1A046D08B89F}"/>
              </a:ext>
            </a:extLst>
          </p:cNvPr>
          <p:cNvSpPr/>
          <p:nvPr userDrawn="1"/>
        </p:nvSpPr>
        <p:spPr>
          <a:xfrm>
            <a:off x="0" y="0"/>
            <a:ext cx="12192000" cy="101548"/>
          </a:xfrm>
          <a:prstGeom prst="rect">
            <a:avLst/>
          </a:prstGeom>
          <a:gradFill flip="none" rotWithShape="1">
            <a:gsLst>
              <a:gs pos="70000">
                <a:srgbClr val="DA2127"/>
              </a:gs>
              <a:gs pos="100000">
                <a:srgbClr val="A3191C"/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5EB7C77-9E5C-441C-BCA2-0C8705C21945}"/>
              </a:ext>
            </a:extLst>
          </p:cNvPr>
          <p:cNvCxnSpPr>
            <a:cxnSpLocks/>
          </p:cNvCxnSpPr>
          <p:nvPr userDrawn="1"/>
        </p:nvCxnSpPr>
        <p:spPr>
          <a:xfrm>
            <a:off x="171948" y="6418136"/>
            <a:ext cx="11848104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08E79629-2315-42FF-9F37-918424AA74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31" y="6540515"/>
            <a:ext cx="1170069" cy="15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1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0DC23D7-4383-4687-BC9C-4F720CCDB384}"/>
              </a:ext>
            </a:extLst>
          </p:cNvPr>
          <p:cNvSpPr/>
          <p:nvPr userDrawn="1"/>
        </p:nvSpPr>
        <p:spPr>
          <a:xfrm>
            <a:off x="0" y="6477153"/>
            <a:ext cx="12192000" cy="390471"/>
          </a:xfrm>
          <a:prstGeom prst="rect">
            <a:avLst/>
          </a:prstGeom>
          <a:gradFill flip="none" rotWithShape="1">
            <a:gsLst>
              <a:gs pos="70000">
                <a:srgbClr val="DA2127"/>
              </a:gs>
              <a:gs pos="100000">
                <a:srgbClr val="A3191C"/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A2C8B2-9787-423C-A72F-38E0F4617C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27"/>
          <a:stretch/>
        </p:blipFill>
        <p:spPr>
          <a:xfrm>
            <a:off x="152400" y="6509438"/>
            <a:ext cx="1528762" cy="32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1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686CAC-014C-4602-8F39-243285068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1D181D-E754-4A69-AD6F-50804B32D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F82ED7-C8AB-45E1-AB54-982FBEC8DC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C35649-8474-41C8-8BCD-F69F0E3DA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5114E0-F84D-4611-803A-BA03F90FB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DDFC07-D056-465B-9D5E-4509AC61A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EA587-D2DF-4A64-A694-4DA454980A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05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600436-5DC6-4626-8B92-6A08769EF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D0E06D3-E5FF-41A5-8C32-2E78B2E9DF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CFCA74-2287-4D1A-9671-0A391539FC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DC9C0E-8EA1-4523-A06C-D15B61FDF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69F12C-C704-404F-A290-59EFBF7C7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444390-F8D9-4D3D-86EB-525164837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EA587-D2DF-4A64-A694-4DA454980A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11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3C9EE10-B686-4472-9DC4-97FC02FC4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5E4595-1FF5-4DAF-9CB9-BDD6D1EC9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D6E50B-F94B-4FFD-B2E8-C5E04359B0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295DE7-0248-4AE0-9F91-8D53C5D3E7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8F6227-EC92-4672-8FE5-C2D51757B9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EA587-D2DF-4A64-A694-4DA454980A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988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0C1FE9-0A05-4172-8EFB-E952A95D4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4927E4-9B8D-440C-B9AA-631FF0C53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7FB799-8A9D-437D-B7FF-790A9576EE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EE42C9-EA16-49B7-8C26-52A3919927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F51F92-A0BE-4974-BC5D-2CF6C9DE8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FD0D6-15CC-43E7-B36B-556FE4257E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523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0A07D3FD-B4AA-4ABB-88F5-68EE4308D835}"/>
              </a:ext>
            </a:extLst>
          </p:cNvPr>
          <p:cNvSpPr/>
          <p:nvPr/>
        </p:nvSpPr>
        <p:spPr>
          <a:xfrm flipV="1">
            <a:off x="4959260" y="-662940"/>
            <a:ext cx="2273480" cy="3406140"/>
          </a:xfrm>
          <a:custGeom>
            <a:avLst/>
            <a:gdLst>
              <a:gd name="connsiteX0" fmla="*/ 0 w 3444240"/>
              <a:gd name="connsiteY0" fmla="*/ 5160179 h 5160179"/>
              <a:gd name="connsiteX1" fmla="*/ 3444240 w 3444240"/>
              <a:gd name="connsiteY1" fmla="*/ 5160179 h 5160179"/>
              <a:gd name="connsiteX2" fmla="*/ 3444240 w 3444240"/>
              <a:gd name="connsiteY2" fmla="*/ 1091099 h 5160179"/>
              <a:gd name="connsiteX3" fmla="*/ 1722120 w 3444240"/>
              <a:gd name="connsiteY3" fmla="*/ 0 h 5160179"/>
              <a:gd name="connsiteX4" fmla="*/ 0 w 3444240"/>
              <a:gd name="connsiteY4" fmla="*/ 1091099 h 516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4240" h="5160179">
                <a:moveTo>
                  <a:pt x="0" y="5160179"/>
                </a:moveTo>
                <a:lnTo>
                  <a:pt x="3444240" y="5160179"/>
                </a:lnTo>
                <a:lnTo>
                  <a:pt x="3444240" y="1091099"/>
                </a:lnTo>
                <a:lnTo>
                  <a:pt x="1722120" y="0"/>
                </a:lnTo>
                <a:lnTo>
                  <a:pt x="0" y="1091099"/>
                </a:lnTo>
                <a:close/>
              </a:path>
            </a:pathLst>
          </a:custGeom>
          <a:solidFill>
            <a:srgbClr val="CA1F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E6E39DF-C55E-4B5D-BC22-ACF95FD72BB9}"/>
              </a:ext>
            </a:extLst>
          </p:cNvPr>
          <p:cNvSpPr/>
          <p:nvPr/>
        </p:nvSpPr>
        <p:spPr>
          <a:xfrm flipV="1">
            <a:off x="5060872" y="-469656"/>
            <a:ext cx="2071095" cy="3102926"/>
          </a:xfrm>
          <a:custGeom>
            <a:avLst/>
            <a:gdLst>
              <a:gd name="connsiteX0" fmla="*/ 0 w 3444240"/>
              <a:gd name="connsiteY0" fmla="*/ 5160179 h 5160179"/>
              <a:gd name="connsiteX1" fmla="*/ 3444240 w 3444240"/>
              <a:gd name="connsiteY1" fmla="*/ 5160179 h 5160179"/>
              <a:gd name="connsiteX2" fmla="*/ 3444240 w 3444240"/>
              <a:gd name="connsiteY2" fmla="*/ 1091099 h 5160179"/>
              <a:gd name="connsiteX3" fmla="*/ 1722120 w 3444240"/>
              <a:gd name="connsiteY3" fmla="*/ 0 h 5160179"/>
              <a:gd name="connsiteX4" fmla="*/ 0 w 3444240"/>
              <a:gd name="connsiteY4" fmla="*/ 1091099 h 516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4240" h="5160179">
                <a:moveTo>
                  <a:pt x="0" y="5160179"/>
                </a:moveTo>
                <a:lnTo>
                  <a:pt x="3444240" y="5160179"/>
                </a:lnTo>
                <a:lnTo>
                  <a:pt x="3444240" y="1091099"/>
                </a:lnTo>
                <a:lnTo>
                  <a:pt x="1722120" y="0"/>
                </a:lnTo>
                <a:lnTo>
                  <a:pt x="0" y="109109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1A618196-82AF-4FB4-92C9-EFA1006E5E25}"/>
              </a:ext>
            </a:extLst>
          </p:cNvPr>
          <p:cNvSpPr/>
          <p:nvPr/>
        </p:nvSpPr>
        <p:spPr>
          <a:xfrm flipV="1">
            <a:off x="5161430" y="-285703"/>
            <a:ext cx="1869978" cy="2801611"/>
          </a:xfrm>
          <a:custGeom>
            <a:avLst/>
            <a:gdLst>
              <a:gd name="connsiteX0" fmla="*/ 0 w 3444240"/>
              <a:gd name="connsiteY0" fmla="*/ 5160179 h 5160179"/>
              <a:gd name="connsiteX1" fmla="*/ 3444240 w 3444240"/>
              <a:gd name="connsiteY1" fmla="*/ 5160179 h 5160179"/>
              <a:gd name="connsiteX2" fmla="*/ 3444240 w 3444240"/>
              <a:gd name="connsiteY2" fmla="*/ 1091099 h 5160179"/>
              <a:gd name="connsiteX3" fmla="*/ 1722120 w 3444240"/>
              <a:gd name="connsiteY3" fmla="*/ 0 h 5160179"/>
              <a:gd name="connsiteX4" fmla="*/ 0 w 3444240"/>
              <a:gd name="connsiteY4" fmla="*/ 1091099 h 516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4240" h="5160179">
                <a:moveTo>
                  <a:pt x="0" y="5160179"/>
                </a:moveTo>
                <a:lnTo>
                  <a:pt x="3444240" y="5160179"/>
                </a:lnTo>
                <a:lnTo>
                  <a:pt x="3444240" y="1091099"/>
                </a:lnTo>
                <a:lnTo>
                  <a:pt x="1722120" y="0"/>
                </a:lnTo>
                <a:lnTo>
                  <a:pt x="0" y="1091099"/>
                </a:lnTo>
                <a:close/>
              </a:path>
            </a:pathLst>
          </a:custGeom>
          <a:noFill/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Freeform 41">
            <a:extLst>
              <a:ext uri="{FF2B5EF4-FFF2-40B4-BE49-F238E27FC236}">
                <a16:creationId xmlns:a16="http://schemas.microsoft.com/office/drawing/2014/main" id="{491F4A9E-E5A8-4E3D-BDCB-9F6C609018D4}"/>
              </a:ext>
            </a:extLst>
          </p:cNvPr>
          <p:cNvSpPr>
            <a:spLocks noEditPoints="1"/>
          </p:cNvSpPr>
          <p:nvPr/>
        </p:nvSpPr>
        <p:spPr bwMode="auto">
          <a:xfrm>
            <a:off x="5483667" y="179966"/>
            <a:ext cx="1224666" cy="1204232"/>
          </a:xfrm>
          <a:custGeom>
            <a:avLst/>
            <a:gdLst>
              <a:gd name="T0" fmla="*/ 686 w 1614"/>
              <a:gd name="T1" fmla="*/ 784 h 1587"/>
              <a:gd name="T2" fmla="*/ 686 w 1614"/>
              <a:gd name="T3" fmla="*/ 714 h 1587"/>
              <a:gd name="T4" fmla="*/ 926 w 1614"/>
              <a:gd name="T5" fmla="*/ 714 h 1587"/>
              <a:gd name="T6" fmla="*/ 679 w 1614"/>
              <a:gd name="T7" fmla="*/ 1012 h 1587"/>
              <a:gd name="T8" fmla="*/ 919 w 1614"/>
              <a:gd name="T9" fmla="*/ 986 h 1587"/>
              <a:gd name="T10" fmla="*/ 904 w 1614"/>
              <a:gd name="T11" fmla="*/ 869 h 1587"/>
              <a:gd name="T12" fmla="*/ 708 w 1614"/>
              <a:gd name="T13" fmla="*/ 869 h 1587"/>
              <a:gd name="T14" fmla="*/ 938 w 1614"/>
              <a:gd name="T15" fmla="*/ 544 h 1587"/>
              <a:gd name="T16" fmla="*/ 847 w 1614"/>
              <a:gd name="T17" fmla="*/ 528 h 1587"/>
              <a:gd name="T18" fmla="*/ 711 w 1614"/>
              <a:gd name="T19" fmla="*/ 955 h 1587"/>
              <a:gd name="T20" fmla="*/ 711 w 1614"/>
              <a:gd name="T21" fmla="*/ 914 h 1587"/>
              <a:gd name="T22" fmla="*/ 983 w 1614"/>
              <a:gd name="T23" fmla="*/ 1141 h 1587"/>
              <a:gd name="T24" fmla="*/ 641 w 1614"/>
              <a:gd name="T25" fmla="*/ 1170 h 1587"/>
              <a:gd name="T26" fmla="*/ 1147 w 1614"/>
              <a:gd name="T27" fmla="*/ 806 h 1587"/>
              <a:gd name="T28" fmla="*/ 1106 w 1614"/>
              <a:gd name="T29" fmla="*/ 891 h 1587"/>
              <a:gd name="T30" fmla="*/ 1128 w 1614"/>
              <a:gd name="T31" fmla="*/ 626 h 1587"/>
              <a:gd name="T32" fmla="*/ 1043 w 1614"/>
              <a:gd name="T33" fmla="*/ 667 h 1587"/>
              <a:gd name="T34" fmla="*/ 1611 w 1614"/>
              <a:gd name="T35" fmla="*/ 585 h 1587"/>
              <a:gd name="T36" fmla="*/ 1283 w 1614"/>
              <a:gd name="T37" fmla="*/ 389 h 1587"/>
              <a:gd name="T38" fmla="*/ 831 w 1614"/>
              <a:gd name="T39" fmla="*/ 13 h 1587"/>
              <a:gd name="T40" fmla="*/ 803 w 1614"/>
              <a:gd name="T41" fmla="*/ 0 h 1587"/>
              <a:gd name="T42" fmla="*/ 784 w 1614"/>
              <a:gd name="T43" fmla="*/ 10 h 1587"/>
              <a:gd name="T44" fmla="*/ 464 w 1614"/>
              <a:gd name="T45" fmla="*/ 376 h 1587"/>
              <a:gd name="T46" fmla="*/ 3 w 1614"/>
              <a:gd name="T47" fmla="*/ 582 h 1587"/>
              <a:gd name="T48" fmla="*/ 6 w 1614"/>
              <a:gd name="T49" fmla="*/ 613 h 1587"/>
              <a:gd name="T50" fmla="*/ 227 w 1614"/>
              <a:gd name="T51" fmla="*/ 1157 h 1587"/>
              <a:gd name="T52" fmla="*/ 303 w 1614"/>
              <a:gd name="T53" fmla="*/ 1527 h 1587"/>
              <a:gd name="T54" fmla="*/ 809 w 1614"/>
              <a:gd name="T55" fmla="*/ 1429 h 1587"/>
              <a:gd name="T56" fmla="*/ 1286 w 1614"/>
              <a:gd name="T57" fmla="*/ 1536 h 1587"/>
              <a:gd name="T58" fmla="*/ 1308 w 1614"/>
              <a:gd name="T59" fmla="*/ 1527 h 1587"/>
              <a:gd name="T60" fmla="*/ 1317 w 1614"/>
              <a:gd name="T61" fmla="*/ 1508 h 1587"/>
              <a:gd name="T62" fmla="*/ 1460 w 1614"/>
              <a:gd name="T63" fmla="*/ 936 h 1587"/>
              <a:gd name="T64" fmla="*/ 1614 w 1614"/>
              <a:gd name="T65" fmla="*/ 594 h 1587"/>
              <a:gd name="T66" fmla="*/ 720 w 1614"/>
              <a:gd name="T67" fmla="*/ 120 h 1587"/>
              <a:gd name="T68" fmla="*/ 1039 w 1614"/>
              <a:gd name="T69" fmla="*/ 294 h 1587"/>
              <a:gd name="T70" fmla="*/ 209 w 1614"/>
              <a:gd name="T71" fmla="*/ 901 h 1587"/>
              <a:gd name="T72" fmla="*/ 142 w 1614"/>
              <a:gd name="T73" fmla="*/ 541 h 1587"/>
              <a:gd name="T74" fmla="*/ 294 w 1614"/>
              <a:gd name="T75" fmla="*/ 847 h 1587"/>
              <a:gd name="T76" fmla="*/ 515 w 1614"/>
              <a:gd name="T77" fmla="*/ 1508 h 1587"/>
              <a:gd name="T78" fmla="*/ 284 w 1614"/>
              <a:gd name="T79" fmla="*/ 1186 h 1587"/>
              <a:gd name="T80" fmla="*/ 806 w 1614"/>
              <a:gd name="T81" fmla="*/ 1299 h 1587"/>
              <a:gd name="T82" fmla="*/ 1346 w 1614"/>
              <a:gd name="T83" fmla="*/ 1328 h 1587"/>
              <a:gd name="T84" fmla="*/ 967 w 1614"/>
              <a:gd name="T85" fmla="*/ 1448 h 1587"/>
              <a:gd name="T86" fmla="*/ 1330 w 1614"/>
              <a:gd name="T87" fmla="*/ 1186 h 1587"/>
              <a:gd name="T88" fmla="*/ 1406 w 1614"/>
              <a:gd name="T89" fmla="*/ 898 h 1587"/>
              <a:gd name="T90" fmla="*/ 1289 w 1614"/>
              <a:gd name="T91" fmla="*/ 455 h 1587"/>
              <a:gd name="T92" fmla="*/ 986 w 1614"/>
              <a:gd name="T93" fmla="*/ 1201 h 1587"/>
              <a:gd name="T94" fmla="*/ 986 w 1614"/>
              <a:gd name="T95" fmla="*/ 1239 h 1587"/>
              <a:gd name="T96" fmla="*/ 951 w 1614"/>
              <a:gd name="T97" fmla="*/ 1097 h 1587"/>
              <a:gd name="T98" fmla="*/ 651 w 1614"/>
              <a:gd name="T99" fmla="*/ 1072 h 1587"/>
              <a:gd name="T100" fmla="*/ 739 w 1614"/>
              <a:gd name="T101" fmla="*/ 594 h 1587"/>
              <a:gd name="T102" fmla="*/ 695 w 1614"/>
              <a:gd name="T103" fmla="*/ 512 h 1587"/>
              <a:gd name="T104" fmla="*/ 553 w 1614"/>
              <a:gd name="T105" fmla="*/ 591 h 1587"/>
              <a:gd name="T106" fmla="*/ 540 w 1614"/>
              <a:gd name="T107" fmla="*/ 686 h 1587"/>
              <a:gd name="T108" fmla="*/ 506 w 1614"/>
              <a:gd name="T109" fmla="*/ 812 h 1587"/>
              <a:gd name="T110" fmla="*/ 439 w 1614"/>
              <a:gd name="T111" fmla="*/ 879 h 1587"/>
              <a:gd name="T112" fmla="*/ 506 w 1614"/>
              <a:gd name="T113" fmla="*/ 812 h 1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614" h="1587">
                <a:moveTo>
                  <a:pt x="926" y="800"/>
                </a:moveTo>
                <a:lnTo>
                  <a:pt x="926" y="784"/>
                </a:lnTo>
                <a:cubicBezTo>
                  <a:pt x="926" y="778"/>
                  <a:pt x="923" y="771"/>
                  <a:pt x="913" y="771"/>
                </a:cubicBezTo>
                <a:lnTo>
                  <a:pt x="698" y="771"/>
                </a:lnTo>
                <a:cubicBezTo>
                  <a:pt x="692" y="771"/>
                  <a:pt x="686" y="778"/>
                  <a:pt x="686" y="784"/>
                </a:cubicBezTo>
                <a:lnTo>
                  <a:pt x="686" y="800"/>
                </a:lnTo>
                <a:cubicBezTo>
                  <a:pt x="686" y="806"/>
                  <a:pt x="692" y="812"/>
                  <a:pt x="698" y="812"/>
                </a:cubicBezTo>
                <a:lnTo>
                  <a:pt x="913" y="812"/>
                </a:lnTo>
                <a:cubicBezTo>
                  <a:pt x="923" y="812"/>
                  <a:pt x="926" y="806"/>
                  <a:pt x="926" y="800"/>
                </a:cubicBezTo>
                <a:close/>
                <a:moveTo>
                  <a:pt x="686" y="714"/>
                </a:moveTo>
                <a:lnTo>
                  <a:pt x="686" y="727"/>
                </a:lnTo>
                <a:cubicBezTo>
                  <a:pt x="686" y="733"/>
                  <a:pt x="692" y="740"/>
                  <a:pt x="698" y="740"/>
                </a:cubicBezTo>
                <a:lnTo>
                  <a:pt x="913" y="740"/>
                </a:lnTo>
                <a:cubicBezTo>
                  <a:pt x="923" y="740"/>
                  <a:pt x="926" y="733"/>
                  <a:pt x="926" y="727"/>
                </a:cubicBezTo>
                <a:lnTo>
                  <a:pt x="926" y="714"/>
                </a:lnTo>
                <a:cubicBezTo>
                  <a:pt x="926" y="705"/>
                  <a:pt x="923" y="699"/>
                  <a:pt x="913" y="699"/>
                </a:cubicBezTo>
                <a:lnTo>
                  <a:pt x="698" y="699"/>
                </a:lnTo>
                <a:cubicBezTo>
                  <a:pt x="692" y="699"/>
                  <a:pt x="686" y="705"/>
                  <a:pt x="686" y="714"/>
                </a:cubicBezTo>
                <a:close/>
                <a:moveTo>
                  <a:pt x="679" y="999"/>
                </a:moveTo>
                <a:lnTo>
                  <a:pt x="679" y="1012"/>
                </a:lnTo>
                <a:cubicBezTo>
                  <a:pt x="679" y="1021"/>
                  <a:pt x="686" y="1024"/>
                  <a:pt x="692" y="1024"/>
                </a:cubicBezTo>
                <a:lnTo>
                  <a:pt x="919" y="1024"/>
                </a:lnTo>
                <a:cubicBezTo>
                  <a:pt x="926" y="1024"/>
                  <a:pt x="932" y="1021"/>
                  <a:pt x="932" y="1012"/>
                </a:cubicBezTo>
                <a:lnTo>
                  <a:pt x="932" y="999"/>
                </a:lnTo>
                <a:cubicBezTo>
                  <a:pt x="932" y="993"/>
                  <a:pt x="926" y="986"/>
                  <a:pt x="919" y="986"/>
                </a:cubicBezTo>
                <a:lnTo>
                  <a:pt x="692" y="986"/>
                </a:lnTo>
                <a:cubicBezTo>
                  <a:pt x="686" y="986"/>
                  <a:pt x="679" y="993"/>
                  <a:pt x="679" y="999"/>
                </a:cubicBezTo>
                <a:close/>
                <a:moveTo>
                  <a:pt x="720" y="882"/>
                </a:moveTo>
                <a:lnTo>
                  <a:pt x="891" y="882"/>
                </a:lnTo>
                <a:cubicBezTo>
                  <a:pt x="897" y="882"/>
                  <a:pt x="904" y="876"/>
                  <a:pt x="904" y="869"/>
                </a:cubicBezTo>
                <a:lnTo>
                  <a:pt x="904" y="857"/>
                </a:lnTo>
                <a:cubicBezTo>
                  <a:pt x="904" y="850"/>
                  <a:pt x="897" y="844"/>
                  <a:pt x="891" y="844"/>
                </a:cubicBezTo>
                <a:lnTo>
                  <a:pt x="720" y="844"/>
                </a:lnTo>
                <a:cubicBezTo>
                  <a:pt x="714" y="844"/>
                  <a:pt x="708" y="850"/>
                  <a:pt x="708" y="857"/>
                </a:cubicBezTo>
                <a:lnTo>
                  <a:pt x="708" y="869"/>
                </a:lnTo>
                <a:cubicBezTo>
                  <a:pt x="708" y="876"/>
                  <a:pt x="714" y="882"/>
                  <a:pt x="720" y="882"/>
                </a:cubicBezTo>
                <a:close/>
                <a:moveTo>
                  <a:pt x="878" y="594"/>
                </a:moveTo>
                <a:lnTo>
                  <a:pt x="910" y="569"/>
                </a:lnTo>
                <a:lnTo>
                  <a:pt x="951" y="582"/>
                </a:lnTo>
                <a:lnTo>
                  <a:pt x="938" y="544"/>
                </a:lnTo>
                <a:lnTo>
                  <a:pt x="964" y="512"/>
                </a:lnTo>
                <a:lnTo>
                  <a:pt x="923" y="512"/>
                </a:lnTo>
                <a:lnTo>
                  <a:pt x="897" y="477"/>
                </a:lnTo>
                <a:lnTo>
                  <a:pt x="885" y="515"/>
                </a:lnTo>
                <a:lnTo>
                  <a:pt x="847" y="528"/>
                </a:lnTo>
                <a:lnTo>
                  <a:pt x="878" y="553"/>
                </a:lnTo>
                <a:lnTo>
                  <a:pt x="878" y="594"/>
                </a:lnTo>
                <a:close/>
                <a:moveTo>
                  <a:pt x="698" y="926"/>
                </a:moveTo>
                <a:lnTo>
                  <a:pt x="698" y="942"/>
                </a:lnTo>
                <a:cubicBezTo>
                  <a:pt x="698" y="948"/>
                  <a:pt x="701" y="955"/>
                  <a:pt x="711" y="955"/>
                </a:cubicBezTo>
                <a:lnTo>
                  <a:pt x="904" y="955"/>
                </a:lnTo>
                <a:cubicBezTo>
                  <a:pt x="910" y="955"/>
                  <a:pt x="916" y="948"/>
                  <a:pt x="916" y="942"/>
                </a:cubicBezTo>
                <a:lnTo>
                  <a:pt x="916" y="926"/>
                </a:lnTo>
                <a:cubicBezTo>
                  <a:pt x="916" y="920"/>
                  <a:pt x="910" y="914"/>
                  <a:pt x="904" y="914"/>
                </a:cubicBezTo>
                <a:lnTo>
                  <a:pt x="711" y="914"/>
                </a:lnTo>
                <a:cubicBezTo>
                  <a:pt x="701" y="914"/>
                  <a:pt x="698" y="920"/>
                  <a:pt x="698" y="926"/>
                </a:cubicBezTo>
                <a:close/>
                <a:moveTo>
                  <a:pt x="641" y="1170"/>
                </a:moveTo>
                <a:lnTo>
                  <a:pt x="970" y="1170"/>
                </a:lnTo>
                <a:cubicBezTo>
                  <a:pt x="979" y="1170"/>
                  <a:pt x="983" y="1163"/>
                  <a:pt x="983" y="1157"/>
                </a:cubicBezTo>
                <a:lnTo>
                  <a:pt x="983" y="1141"/>
                </a:lnTo>
                <a:cubicBezTo>
                  <a:pt x="983" y="1135"/>
                  <a:pt x="979" y="1129"/>
                  <a:pt x="970" y="1129"/>
                </a:cubicBezTo>
                <a:lnTo>
                  <a:pt x="641" y="1129"/>
                </a:lnTo>
                <a:cubicBezTo>
                  <a:pt x="635" y="1129"/>
                  <a:pt x="629" y="1135"/>
                  <a:pt x="629" y="1141"/>
                </a:cubicBezTo>
                <a:lnTo>
                  <a:pt x="629" y="1157"/>
                </a:lnTo>
                <a:cubicBezTo>
                  <a:pt x="629" y="1163"/>
                  <a:pt x="635" y="1170"/>
                  <a:pt x="641" y="1170"/>
                </a:cubicBezTo>
                <a:close/>
                <a:moveTo>
                  <a:pt x="1137" y="866"/>
                </a:moveTo>
                <a:lnTo>
                  <a:pt x="1178" y="879"/>
                </a:lnTo>
                <a:lnTo>
                  <a:pt x="1163" y="841"/>
                </a:lnTo>
                <a:lnTo>
                  <a:pt x="1188" y="806"/>
                </a:lnTo>
                <a:lnTo>
                  <a:pt x="1147" y="806"/>
                </a:lnTo>
                <a:lnTo>
                  <a:pt x="1125" y="774"/>
                </a:lnTo>
                <a:lnTo>
                  <a:pt x="1112" y="812"/>
                </a:lnTo>
                <a:lnTo>
                  <a:pt x="1071" y="825"/>
                </a:lnTo>
                <a:lnTo>
                  <a:pt x="1106" y="850"/>
                </a:lnTo>
                <a:lnTo>
                  <a:pt x="1106" y="891"/>
                </a:lnTo>
                <a:lnTo>
                  <a:pt x="1137" y="866"/>
                </a:lnTo>
                <a:close/>
                <a:moveTo>
                  <a:pt x="1077" y="686"/>
                </a:moveTo>
                <a:lnTo>
                  <a:pt x="1115" y="699"/>
                </a:lnTo>
                <a:lnTo>
                  <a:pt x="1103" y="661"/>
                </a:lnTo>
                <a:lnTo>
                  <a:pt x="1128" y="626"/>
                </a:lnTo>
                <a:lnTo>
                  <a:pt x="1087" y="626"/>
                </a:lnTo>
                <a:lnTo>
                  <a:pt x="1062" y="591"/>
                </a:lnTo>
                <a:lnTo>
                  <a:pt x="1049" y="632"/>
                </a:lnTo>
                <a:lnTo>
                  <a:pt x="1011" y="645"/>
                </a:lnTo>
                <a:lnTo>
                  <a:pt x="1043" y="667"/>
                </a:lnTo>
                <a:lnTo>
                  <a:pt x="1043" y="708"/>
                </a:lnTo>
                <a:lnTo>
                  <a:pt x="1077" y="686"/>
                </a:lnTo>
                <a:close/>
                <a:moveTo>
                  <a:pt x="1614" y="591"/>
                </a:moveTo>
                <a:lnTo>
                  <a:pt x="1611" y="588"/>
                </a:lnTo>
                <a:lnTo>
                  <a:pt x="1611" y="585"/>
                </a:lnTo>
                <a:cubicBezTo>
                  <a:pt x="1611" y="579"/>
                  <a:pt x="1605" y="572"/>
                  <a:pt x="1599" y="569"/>
                </a:cubicBezTo>
                <a:lnTo>
                  <a:pt x="1592" y="566"/>
                </a:lnTo>
                <a:cubicBezTo>
                  <a:pt x="1545" y="547"/>
                  <a:pt x="1539" y="534"/>
                  <a:pt x="1529" y="512"/>
                </a:cubicBezTo>
                <a:cubicBezTo>
                  <a:pt x="1520" y="493"/>
                  <a:pt x="1507" y="468"/>
                  <a:pt x="1475" y="436"/>
                </a:cubicBezTo>
                <a:cubicBezTo>
                  <a:pt x="1403" y="364"/>
                  <a:pt x="1317" y="379"/>
                  <a:pt x="1283" y="389"/>
                </a:cubicBezTo>
                <a:cubicBezTo>
                  <a:pt x="1232" y="364"/>
                  <a:pt x="1185" y="364"/>
                  <a:pt x="1150" y="373"/>
                </a:cubicBezTo>
                <a:cubicBezTo>
                  <a:pt x="1150" y="335"/>
                  <a:pt x="1134" y="294"/>
                  <a:pt x="1093" y="256"/>
                </a:cubicBezTo>
                <a:cubicBezTo>
                  <a:pt x="1093" y="218"/>
                  <a:pt x="1081" y="130"/>
                  <a:pt x="989" y="85"/>
                </a:cubicBezTo>
                <a:cubicBezTo>
                  <a:pt x="948" y="63"/>
                  <a:pt x="923" y="60"/>
                  <a:pt x="900" y="57"/>
                </a:cubicBezTo>
                <a:cubicBezTo>
                  <a:pt x="875" y="54"/>
                  <a:pt x="863" y="51"/>
                  <a:pt x="831" y="13"/>
                </a:cubicBezTo>
                <a:lnTo>
                  <a:pt x="825" y="6"/>
                </a:lnTo>
                <a:cubicBezTo>
                  <a:pt x="821" y="3"/>
                  <a:pt x="815" y="0"/>
                  <a:pt x="812" y="0"/>
                </a:cubicBezTo>
                <a:lnTo>
                  <a:pt x="809" y="0"/>
                </a:lnTo>
                <a:lnTo>
                  <a:pt x="806" y="0"/>
                </a:lnTo>
                <a:lnTo>
                  <a:pt x="803" y="0"/>
                </a:lnTo>
                <a:lnTo>
                  <a:pt x="799" y="0"/>
                </a:lnTo>
                <a:lnTo>
                  <a:pt x="796" y="0"/>
                </a:lnTo>
                <a:lnTo>
                  <a:pt x="793" y="3"/>
                </a:lnTo>
                <a:lnTo>
                  <a:pt x="787" y="6"/>
                </a:lnTo>
                <a:lnTo>
                  <a:pt x="784" y="10"/>
                </a:lnTo>
                <a:lnTo>
                  <a:pt x="780" y="13"/>
                </a:lnTo>
                <a:cubicBezTo>
                  <a:pt x="749" y="51"/>
                  <a:pt x="736" y="54"/>
                  <a:pt x="711" y="57"/>
                </a:cubicBezTo>
                <a:cubicBezTo>
                  <a:pt x="689" y="60"/>
                  <a:pt x="663" y="63"/>
                  <a:pt x="622" y="85"/>
                </a:cubicBezTo>
                <a:cubicBezTo>
                  <a:pt x="534" y="130"/>
                  <a:pt x="521" y="218"/>
                  <a:pt x="518" y="256"/>
                </a:cubicBezTo>
                <a:cubicBezTo>
                  <a:pt x="477" y="294"/>
                  <a:pt x="464" y="335"/>
                  <a:pt x="464" y="376"/>
                </a:cubicBezTo>
                <a:cubicBezTo>
                  <a:pt x="427" y="364"/>
                  <a:pt x="382" y="364"/>
                  <a:pt x="332" y="392"/>
                </a:cubicBezTo>
                <a:cubicBezTo>
                  <a:pt x="297" y="379"/>
                  <a:pt x="212" y="367"/>
                  <a:pt x="139" y="439"/>
                </a:cubicBezTo>
                <a:cubicBezTo>
                  <a:pt x="107" y="468"/>
                  <a:pt x="95" y="493"/>
                  <a:pt x="85" y="512"/>
                </a:cubicBezTo>
                <a:cubicBezTo>
                  <a:pt x="73" y="534"/>
                  <a:pt x="70" y="547"/>
                  <a:pt x="22" y="566"/>
                </a:cubicBezTo>
                <a:cubicBezTo>
                  <a:pt x="13" y="569"/>
                  <a:pt x="6" y="575"/>
                  <a:pt x="3" y="582"/>
                </a:cubicBezTo>
                <a:lnTo>
                  <a:pt x="3" y="585"/>
                </a:lnTo>
                <a:lnTo>
                  <a:pt x="0" y="588"/>
                </a:lnTo>
                <a:lnTo>
                  <a:pt x="0" y="591"/>
                </a:lnTo>
                <a:lnTo>
                  <a:pt x="0" y="594"/>
                </a:lnTo>
                <a:cubicBezTo>
                  <a:pt x="0" y="601"/>
                  <a:pt x="3" y="607"/>
                  <a:pt x="6" y="613"/>
                </a:cubicBezTo>
                <a:cubicBezTo>
                  <a:pt x="35" y="654"/>
                  <a:pt x="32" y="667"/>
                  <a:pt x="25" y="692"/>
                </a:cubicBezTo>
                <a:cubicBezTo>
                  <a:pt x="22" y="714"/>
                  <a:pt x="19" y="743"/>
                  <a:pt x="25" y="784"/>
                </a:cubicBezTo>
                <a:cubicBezTo>
                  <a:pt x="41" y="885"/>
                  <a:pt x="120" y="923"/>
                  <a:pt x="155" y="936"/>
                </a:cubicBezTo>
                <a:cubicBezTo>
                  <a:pt x="180" y="989"/>
                  <a:pt x="215" y="1015"/>
                  <a:pt x="253" y="1027"/>
                </a:cubicBezTo>
                <a:cubicBezTo>
                  <a:pt x="231" y="1059"/>
                  <a:pt x="215" y="1100"/>
                  <a:pt x="227" y="1157"/>
                </a:cubicBezTo>
                <a:cubicBezTo>
                  <a:pt x="205" y="1189"/>
                  <a:pt x="164" y="1265"/>
                  <a:pt x="212" y="1356"/>
                </a:cubicBezTo>
                <a:cubicBezTo>
                  <a:pt x="231" y="1397"/>
                  <a:pt x="250" y="1416"/>
                  <a:pt x="265" y="1429"/>
                </a:cubicBezTo>
                <a:cubicBezTo>
                  <a:pt x="284" y="1448"/>
                  <a:pt x="294" y="1457"/>
                  <a:pt x="297" y="1508"/>
                </a:cubicBezTo>
                <a:cubicBezTo>
                  <a:pt x="297" y="1511"/>
                  <a:pt x="297" y="1517"/>
                  <a:pt x="300" y="1521"/>
                </a:cubicBezTo>
                <a:lnTo>
                  <a:pt x="303" y="1527"/>
                </a:lnTo>
                <a:cubicBezTo>
                  <a:pt x="310" y="1536"/>
                  <a:pt x="322" y="1540"/>
                  <a:pt x="335" y="1536"/>
                </a:cubicBezTo>
                <a:cubicBezTo>
                  <a:pt x="385" y="1524"/>
                  <a:pt x="398" y="1530"/>
                  <a:pt x="420" y="1543"/>
                </a:cubicBezTo>
                <a:cubicBezTo>
                  <a:pt x="439" y="1552"/>
                  <a:pt x="461" y="1565"/>
                  <a:pt x="506" y="1571"/>
                </a:cubicBezTo>
                <a:cubicBezTo>
                  <a:pt x="607" y="1587"/>
                  <a:pt x="667" y="1524"/>
                  <a:pt x="692" y="1495"/>
                </a:cubicBezTo>
                <a:cubicBezTo>
                  <a:pt x="749" y="1489"/>
                  <a:pt x="784" y="1461"/>
                  <a:pt x="809" y="1429"/>
                </a:cubicBezTo>
                <a:cubicBezTo>
                  <a:pt x="831" y="1461"/>
                  <a:pt x="866" y="1486"/>
                  <a:pt x="923" y="1492"/>
                </a:cubicBezTo>
                <a:cubicBezTo>
                  <a:pt x="945" y="1521"/>
                  <a:pt x="1008" y="1587"/>
                  <a:pt x="1109" y="1571"/>
                </a:cubicBezTo>
                <a:cubicBezTo>
                  <a:pt x="1150" y="1562"/>
                  <a:pt x="1175" y="1549"/>
                  <a:pt x="1194" y="1540"/>
                </a:cubicBezTo>
                <a:cubicBezTo>
                  <a:pt x="1216" y="1527"/>
                  <a:pt x="1229" y="1521"/>
                  <a:pt x="1276" y="1536"/>
                </a:cubicBezTo>
                <a:lnTo>
                  <a:pt x="1286" y="1536"/>
                </a:lnTo>
                <a:lnTo>
                  <a:pt x="1295" y="1536"/>
                </a:lnTo>
                <a:lnTo>
                  <a:pt x="1302" y="1533"/>
                </a:lnTo>
                <a:lnTo>
                  <a:pt x="1305" y="1530"/>
                </a:lnTo>
                <a:lnTo>
                  <a:pt x="1308" y="1530"/>
                </a:lnTo>
                <a:lnTo>
                  <a:pt x="1308" y="1527"/>
                </a:lnTo>
                <a:lnTo>
                  <a:pt x="1311" y="1524"/>
                </a:lnTo>
                <a:lnTo>
                  <a:pt x="1311" y="1521"/>
                </a:lnTo>
                <a:lnTo>
                  <a:pt x="1314" y="1521"/>
                </a:lnTo>
                <a:lnTo>
                  <a:pt x="1317" y="1514"/>
                </a:lnTo>
                <a:lnTo>
                  <a:pt x="1317" y="1508"/>
                </a:lnTo>
                <a:cubicBezTo>
                  <a:pt x="1321" y="1454"/>
                  <a:pt x="1330" y="1448"/>
                  <a:pt x="1349" y="1429"/>
                </a:cubicBezTo>
                <a:cubicBezTo>
                  <a:pt x="1362" y="1413"/>
                  <a:pt x="1384" y="1394"/>
                  <a:pt x="1403" y="1356"/>
                </a:cubicBezTo>
                <a:cubicBezTo>
                  <a:pt x="1450" y="1265"/>
                  <a:pt x="1409" y="1186"/>
                  <a:pt x="1387" y="1157"/>
                </a:cubicBezTo>
                <a:cubicBezTo>
                  <a:pt x="1400" y="1100"/>
                  <a:pt x="1384" y="1056"/>
                  <a:pt x="1362" y="1027"/>
                </a:cubicBezTo>
                <a:cubicBezTo>
                  <a:pt x="1400" y="1015"/>
                  <a:pt x="1434" y="986"/>
                  <a:pt x="1460" y="936"/>
                </a:cubicBezTo>
                <a:cubicBezTo>
                  <a:pt x="1494" y="923"/>
                  <a:pt x="1573" y="885"/>
                  <a:pt x="1589" y="784"/>
                </a:cubicBezTo>
                <a:cubicBezTo>
                  <a:pt x="1596" y="740"/>
                  <a:pt x="1589" y="714"/>
                  <a:pt x="1586" y="692"/>
                </a:cubicBezTo>
                <a:cubicBezTo>
                  <a:pt x="1583" y="667"/>
                  <a:pt x="1580" y="654"/>
                  <a:pt x="1608" y="613"/>
                </a:cubicBezTo>
                <a:lnTo>
                  <a:pt x="1611" y="607"/>
                </a:lnTo>
                <a:cubicBezTo>
                  <a:pt x="1611" y="601"/>
                  <a:pt x="1614" y="598"/>
                  <a:pt x="1614" y="594"/>
                </a:cubicBezTo>
                <a:lnTo>
                  <a:pt x="1614" y="591"/>
                </a:lnTo>
                <a:close/>
                <a:moveTo>
                  <a:pt x="572" y="294"/>
                </a:moveTo>
                <a:cubicBezTo>
                  <a:pt x="581" y="288"/>
                  <a:pt x="585" y="278"/>
                  <a:pt x="585" y="266"/>
                </a:cubicBezTo>
                <a:cubicBezTo>
                  <a:pt x="585" y="262"/>
                  <a:pt x="575" y="180"/>
                  <a:pt x="654" y="142"/>
                </a:cubicBezTo>
                <a:cubicBezTo>
                  <a:pt x="682" y="126"/>
                  <a:pt x="701" y="123"/>
                  <a:pt x="720" y="120"/>
                </a:cubicBezTo>
                <a:cubicBezTo>
                  <a:pt x="752" y="117"/>
                  <a:pt x="774" y="111"/>
                  <a:pt x="806" y="79"/>
                </a:cubicBezTo>
                <a:cubicBezTo>
                  <a:pt x="837" y="111"/>
                  <a:pt x="863" y="117"/>
                  <a:pt x="894" y="120"/>
                </a:cubicBezTo>
                <a:cubicBezTo>
                  <a:pt x="910" y="123"/>
                  <a:pt x="929" y="126"/>
                  <a:pt x="960" y="142"/>
                </a:cubicBezTo>
                <a:cubicBezTo>
                  <a:pt x="1036" y="180"/>
                  <a:pt x="1030" y="262"/>
                  <a:pt x="1030" y="266"/>
                </a:cubicBezTo>
                <a:cubicBezTo>
                  <a:pt x="1027" y="278"/>
                  <a:pt x="1033" y="288"/>
                  <a:pt x="1039" y="294"/>
                </a:cubicBezTo>
                <a:cubicBezTo>
                  <a:pt x="1099" y="341"/>
                  <a:pt x="1087" y="392"/>
                  <a:pt x="1077" y="417"/>
                </a:cubicBezTo>
                <a:cubicBezTo>
                  <a:pt x="998" y="367"/>
                  <a:pt x="904" y="338"/>
                  <a:pt x="806" y="338"/>
                </a:cubicBezTo>
                <a:cubicBezTo>
                  <a:pt x="705" y="338"/>
                  <a:pt x="613" y="367"/>
                  <a:pt x="534" y="417"/>
                </a:cubicBezTo>
                <a:cubicBezTo>
                  <a:pt x="524" y="389"/>
                  <a:pt x="515" y="338"/>
                  <a:pt x="572" y="294"/>
                </a:cubicBezTo>
                <a:close/>
                <a:moveTo>
                  <a:pt x="209" y="901"/>
                </a:moveTo>
                <a:cubicBezTo>
                  <a:pt x="205" y="888"/>
                  <a:pt x="196" y="882"/>
                  <a:pt x="186" y="879"/>
                </a:cubicBezTo>
                <a:cubicBezTo>
                  <a:pt x="183" y="879"/>
                  <a:pt x="101" y="860"/>
                  <a:pt x="88" y="774"/>
                </a:cubicBezTo>
                <a:cubicBezTo>
                  <a:pt x="82" y="743"/>
                  <a:pt x="85" y="724"/>
                  <a:pt x="88" y="705"/>
                </a:cubicBezTo>
                <a:cubicBezTo>
                  <a:pt x="95" y="673"/>
                  <a:pt x="95" y="648"/>
                  <a:pt x="76" y="610"/>
                </a:cubicBezTo>
                <a:cubicBezTo>
                  <a:pt x="117" y="588"/>
                  <a:pt x="130" y="569"/>
                  <a:pt x="142" y="541"/>
                </a:cubicBezTo>
                <a:cubicBezTo>
                  <a:pt x="152" y="525"/>
                  <a:pt x="158" y="506"/>
                  <a:pt x="183" y="484"/>
                </a:cubicBezTo>
                <a:cubicBezTo>
                  <a:pt x="243" y="424"/>
                  <a:pt x="319" y="455"/>
                  <a:pt x="322" y="455"/>
                </a:cubicBezTo>
                <a:cubicBezTo>
                  <a:pt x="335" y="458"/>
                  <a:pt x="344" y="458"/>
                  <a:pt x="354" y="452"/>
                </a:cubicBezTo>
                <a:cubicBezTo>
                  <a:pt x="414" y="414"/>
                  <a:pt x="458" y="436"/>
                  <a:pt x="480" y="455"/>
                </a:cubicBezTo>
                <a:cubicBezTo>
                  <a:pt x="367" y="550"/>
                  <a:pt x="294" y="689"/>
                  <a:pt x="294" y="847"/>
                </a:cubicBezTo>
                <a:cubicBezTo>
                  <a:pt x="294" y="891"/>
                  <a:pt x="300" y="933"/>
                  <a:pt x="310" y="971"/>
                </a:cubicBezTo>
                <a:cubicBezTo>
                  <a:pt x="281" y="974"/>
                  <a:pt x="234" y="964"/>
                  <a:pt x="209" y="901"/>
                </a:cubicBezTo>
                <a:close/>
                <a:moveTo>
                  <a:pt x="673" y="1432"/>
                </a:moveTo>
                <a:cubicBezTo>
                  <a:pt x="660" y="1432"/>
                  <a:pt x="651" y="1438"/>
                  <a:pt x="645" y="1448"/>
                </a:cubicBezTo>
                <a:cubicBezTo>
                  <a:pt x="645" y="1451"/>
                  <a:pt x="600" y="1521"/>
                  <a:pt x="515" y="1508"/>
                </a:cubicBezTo>
                <a:cubicBezTo>
                  <a:pt x="483" y="1505"/>
                  <a:pt x="464" y="1495"/>
                  <a:pt x="449" y="1486"/>
                </a:cubicBezTo>
                <a:cubicBezTo>
                  <a:pt x="420" y="1470"/>
                  <a:pt x="398" y="1461"/>
                  <a:pt x="354" y="1467"/>
                </a:cubicBezTo>
                <a:cubicBezTo>
                  <a:pt x="348" y="1426"/>
                  <a:pt x="332" y="1407"/>
                  <a:pt x="310" y="1385"/>
                </a:cubicBezTo>
                <a:cubicBezTo>
                  <a:pt x="297" y="1372"/>
                  <a:pt x="281" y="1356"/>
                  <a:pt x="269" y="1328"/>
                </a:cubicBezTo>
                <a:cubicBezTo>
                  <a:pt x="227" y="1252"/>
                  <a:pt x="281" y="1189"/>
                  <a:pt x="284" y="1186"/>
                </a:cubicBezTo>
                <a:cubicBezTo>
                  <a:pt x="291" y="1176"/>
                  <a:pt x="294" y="1167"/>
                  <a:pt x="291" y="1157"/>
                </a:cubicBezTo>
                <a:cubicBezTo>
                  <a:pt x="272" y="1087"/>
                  <a:pt x="306" y="1053"/>
                  <a:pt x="332" y="1037"/>
                </a:cubicBezTo>
                <a:cubicBezTo>
                  <a:pt x="404" y="1217"/>
                  <a:pt x="572" y="1344"/>
                  <a:pt x="771" y="1356"/>
                </a:cubicBezTo>
                <a:cubicBezTo>
                  <a:pt x="765" y="1385"/>
                  <a:pt x="742" y="1429"/>
                  <a:pt x="673" y="1432"/>
                </a:cubicBezTo>
                <a:close/>
                <a:moveTo>
                  <a:pt x="806" y="1299"/>
                </a:moveTo>
                <a:cubicBezTo>
                  <a:pt x="556" y="1299"/>
                  <a:pt x="354" y="1097"/>
                  <a:pt x="354" y="847"/>
                </a:cubicBezTo>
                <a:cubicBezTo>
                  <a:pt x="354" y="598"/>
                  <a:pt x="556" y="395"/>
                  <a:pt x="806" y="395"/>
                </a:cubicBezTo>
                <a:cubicBezTo>
                  <a:pt x="1055" y="395"/>
                  <a:pt x="1257" y="598"/>
                  <a:pt x="1257" y="847"/>
                </a:cubicBezTo>
                <a:cubicBezTo>
                  <a:pt x="1257" y="1097"/>
                  <a:pt x="1055" y="1299"/>
                  <a:pt x="806" y="1299"/>
                </a:cubicBezTo>
                <a:close/>
                <a:moveTo>
                  <a:pt x="1346" y="1328"/>
                </a:moveTo>
                <a:cubicBezTo>
                  <a:pt x="1330" y="1356"/>
                  <a:pt x="1317" y="1369"/>
                  <a:pt x="1305" y="1381"/>
                </a:cubicBezTo>
                <a:cubicBezTo>
                  <a:pt x="1283" y="1404"/>
                  <a:pt x="1267" y="1423"/>
                  <a:pt x="1257" y="1467"/>
                </a:cubicBezTo>
                <a:cubicBezTo>
                  <a:pt x="1216" y="1461"/>
                  <a:pt x="1191" y="1470"/>
                  <a:pt x="1166" y="1486"/>
                </a:cubicBezTo>
                <a:cubicBezTo>
                  <a:pt x="1147" y="1492"/>
                  <a:pt x="1131" y="1502"/>
                  <a:pt x="1096" y="1508"/>
                </a:cubicBezTo>
                <a:cubicBezTo>
                  <a:pt x="1014" y="1521"/>
                  <a:pt x="970" y="1448"/>
                  <a:pt x="967" y="1448"/>
                </a:cubicBezTo>
                <a:cubicBezTo>
                  <a:pt x="964" y="1438"/>
                  <a:pt x="954" y="1432"/>
                  <a:pt x="942" y="1432"/>
                </a:cubicBezTo>
                <a:cubicBezTo>
                  <a:pt x="872" y="1429"/>
                  <a:pt x="850" y="1385"/>
                  <a:pt x="844" y="1356"/>
                </a:cubicBezTo>
                <a:cubicBezTo>
                  <a:pt x="1043" y="1344"/>
                  <a:pt x="1210" y="1214"/>
                  <a:pt x="1280" y="1034"/>
                </a:cubicBezTo>
                <a:cubicBezTo>
                  <a:pt x="1302" y="1050"/>
                  <a:pt x="1343" y="1084"/>
                  <a:pt x="1321" y="1154"/>
                </a:cubicBezTo>
                <a:cubicBezTo>
                  <a:pt x="1317" y="1167"/>
                  <a:pt x="1321" y="1176"/>
                  <a:pt x="1330" y="1186"/>
                </a:cubicBezTo>
                <a:cubicBezTo>
                  <a:pt x="1330" y="1186"/>
                  <a:pt x="1384" y="1252"/>
                  <a:pt x="1346" y="1328"/>
                </a:cubicBezTo>
                <a:close/>
                <a:moveTo>
                  <a:pt x="1523" y="705"/>
                </a:moveTo>
                <a:cubicBezTo>
                  <a:pt x="1529" y="721"/>
                  <a:pt x="1532" y="740"/>
                  <a:pt x="1526" y="774"/>
                </a:cubicBezTo>
                <a:cubicBezTo>
                  <a:pt x="1513" y="857"/>
                  <a:pt x="1431" y="879"/>
                  <a:pt x="1428" y="879"/>
                </a:cubicBezTo>
                <a:cubicBezTo>
                  <a:pt x="1419" y="882"/>
                  <a:pt x="1409" y="888"/>
                  <a:pt x="1406" y="898"/>
                </a:cubicBezTo>
                <a:cubicBezTo>
                  <a:pt x="1381" y="967"/>
                  <a:pt x="1327" y="974"/>
                  <a:pt x="1299" y="971"/>
                </a:cubicBezTo>
                <a:cubicBezTo>
                  <a:pt x="1308" y="933"/>
                  <a:pt x="1314" y="891"/>
                  <a:pt x="1314" y="847"/>
                </a:cubicBezTo>
                <a:cubicBezTo>
                  <a:pt x="1314" y="692"/>
                  <a:pt x="1242" y="550"/>
                  <a:pt x="1131" y="455"/>
                </a:cubicBezTo>
                <a:cubicBezTo>
                  <a:pt x="1150" y="439"/>
                  <a:pt x="1197" y="411"/>
                  <a:pt x="1261" y="452"/>
                </a:cubicBezTo>
                <a:cubicBezTo>
                  <a:pt x="1270" y="458"/>
                  <a:pt x="1280" y="458"/>
                  <a:pt x="1289" y="455"/>
                </a:cubicBezTo>
                <a:cubicBezTo>
                  <a:pt x="1292" y="452"/>
                  <a:pt x="1371" y="420"/>
                  <a:pt x="1431" y="481"/>
                </a:cubicBezTo>
                <a:cubicBezTo>
                  <a:pt x="1453" y="506"/>
                  <a:pt x="1463" y="522"/>
                  <a:pt x="1472" y="541"/>
                </a:cubicBezTo>
                <a:cubicBezTo>
                  <a:pt x="1485" y="566"/>
                  <a:pt x="1498" y="588"/>
                  <a:pt x="1535" y="610"/>
                </a:cubicBezTo>
                <a:cubicBezTo>
                  <a:pt x="1517" y="648"/>
                  <a:pt x="1520" y="673"/>
                  <a:pt x="1523" y="705"/>
                </a:cubicBezTo>
                <a:close/>
                <a:moveTo>
                  <a:pt x="986" y="1201"/>
                </a:moveTo>
                <a:lnTo>
                  <a:pt x="629" y="1201"/>
                </a:lnTo>
                <a:cubicBezTo>
                  <a:pt x="619" y="1201"/>
                  <a:pt x="616" y="1208"/>
                  <a:pt x="616" y="1214"/>
                </a:cubicBezTo>
                <a:lnTo>
                  <a:pt x="616" y="1227"/>
                </a:lnTo>
                <a:cubicBezTo>
                  <a:pt x="616" y="1233"/>
                  <a:pt x="619" y="1239"/>
                  <a:pt x="629" y="1239"/>
                </a:cubicBezTo>
                <a:lnTo>
                  <a:pt x="986" y="1239"/>
                </a:lnTo>
                <a:cubicBezTo>
                  <a:pt x="992" y="1239"/>
                  <a:pt x="998" y="1233"/>
                  <a:pt x="998" y="1227"/>
                </a:cubicBezTo>
                <a:lnTo>
                  <a:pt x="998" y="1214"/>
                </a:lnTo>
                <a:cubicBezTo>
                  <a:pt x="998" y="1208"/>
                  <a:pt x="992" y="1201"/>
                  <a:pt x="986" y="1201"/>
                </a:cubicBezTo>
                <a:close/>
                <a:moveTo>
                  <a:pt x="660" y="1097"/>
                </a:moveTo>
                <a:lnTo>
                  <a:pt x="951" y="1097"/>
                </a:lnTo>
                <a:cubicBezTo>
                  <a:pt x="957" y="1097"/>
                  <a:pt x="964" y="1091"/>
                  <a:pt x="964" y="1084"/>
                </a:cubicBezTo>
                <a:lnTo>
                  <a:pt x="964" y="1072"/>
                </a:lnTo>
                <a:cubicBezTo>
                  <a:pt x="964" y="1062"/>
                  <a:pt x="957" y="1059"/>
                  <a:pt x="951" y="1059"/>
                </a:cubicBezTo>
                <a:lnTo>
                  <a:pt x="660" y="1059"/>
                </a:lnTo>
                <a:cubicBezTo>
                  <a:pt x="654" y="1059"/>
                  <a:pt x="651" y="1062"/>
                  <a:pt x="651" y="1072"/>
                </a:cubicBezTo>
                <a:lnTo>
                  <a:pt x="651" y="1084"/>
                </a:lnTo>
                <a:cubicBezTo>
                  <a:pt x="651" y="1091"/>
                  <a:pt x="654" y="1097"/>
                  <a:pt x="660" y="1097"/>
                </a:cubicBezTo>
                <a:close/>
                <a:moveTo>
                  <a:pt x="667" y="582"/>
                </a:moveTo>
                <a:lnTo>
                  <a:pt x="705" y="569"/>
                </a:lnTo>
                <a:lnTo>
                  <a:pt x="739" y="594"/>
                </a:lnTo>
                <a:lnTo>
                  <a:pt x="736" y="553"/>
                </a:lnTo>
                <a:lnTo>
                  <a:pt x="771" y="528"/>
                </a:lnTo>
                <a:lnTo>
                  <a:pt x="730" y="515"/>
                </a:lnTo>
                <a:lnTo>
                  <a:pt x="717" y="477"/>
                </a:lnTo>
                <a:lnTo>
                  <a:pt x="695" y="512"/>
                </a:lnTo>
                <a:lnTo>
                  <a:pt x="654" y="512"/>
                </a:lnTo>
                <a:lnTo>
                  <a:pt x="679" y="544"/>
                </a:lnTo>
                <a:lnTo>
                  <a:pt x="667" y="582"/>
                </a:lnTo>
                <a:close/>
                <a:moveTo>
                  <a:pt x="566" y="632"/>
                </a:moveTo>
                <a:lnTo>
                  <a:pt x="553" y="591"/>
                </a:lnTo>
                <a:lnTo>
                  <a:pt x="531" y="626"/>
                </a:lnTo>
                <a:lnTo>
                  <a:pt x="490" y="626"/>
                </a:lnTo>
                <a:lnTo>
                  <a:pt x="515" y="661"/>
                </a:lnTo>
                <a:lnTo>
                  <a:pt x="502" y="699"/>
                </a:lnTo>
                <a:lnTo>
                  <a:pt x="540" y="686"/>
                </a:lnTo>
                <a:lnTo>
                  <a:pt x="572" y="708"/>
                </a:lnTo>
                <a:lnTo>
                  <a:pt x="572" y="667"/>
                </a:lnTo>
                <a:lnTo>
                  <a:pt x="607" y="645"/>
                </a:lnTo>
                <a:lnTo>
                  <a:pt x="566" y="632"/>
                </a:lnTo>
                <a:close/>
                <a:moveTo>
                  <a:pt x="506" y="812"/>
                </a:moveTo>
                <a:lnTo>
                  <a:pt x="493" y="774"/>
                </a:lnTo>
                <a:lnTo>
                  <a:pt x="468" y="806"/>
                </a:lnTo>
                <a:lnTo>
                  <a:pt x="427" y="806"/>
                </a:lnTo>
                <a:lnTo>
                  <a:pt x="452" y="841"/>
                </a:lnTo>
                <a:lnTo>
                  <a:pt x="439" y="879"/>
                </a:lnTo>
                <a:lnTo>
                  <a:pt x="477" y="866"/>
                </a:lnTo>
                <a:lnTo>
                  <a:pt x="512" y="891"/>
                </a:lnTo>
                <a:lnTo>
                  <a:pt x="512" y="850"/>
                </a:lnTo>
                <a:lnTo>
                  <a:pt x="543" y="825"/>
                </a:lnTo>
                <a:lnTo>
                  <a:pt x="506" y="812"/>
                </a:lnTo>
                <a:lnTo>
                  <a:pt x="506" y="8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Freeform 42">
            <a:extLst>
              <a:ext uri="{FF2B5EF4-FFF2-40B4-BE49-F238E27FC236}">
                <a16:creationId xmlns:a16="http://schemas.microsoft.com/office/drawing/2014/main" id="{EBFA3B00-95C0-4BE2-BE6A-9F8FD6AE1F1E}"/>
              </a:ext>
            </a:extLst>
          </p:cNvPr>
          <p:cNvSpPr>
            <a:spLocks noEditPoints="1"/>
          </p:cNvSpPr>
          <p:nvPr/>
        </p:nvSpPr>
        <p:spPr bwMode="auto">
          <a:xfrm>
            <a:off x="5428238" y="1525698"/>
            <a:ext cx="1335524" cy="424355"/>
          </a:xfrm>
          <a:custGeom>
            <a:avLst/>
            <a:gdLst>
              <a:gd name="T0" fmla="*/ 392 w 3918"/>
              <a:gd name="T1" fmla="*/ 22 h 1245"/>
              <a:gd name="T2" fmla="*/ 0 w 3918"/>
              <a:gd name="T3" fmla="*/ 22 h 1245"/>
              <a:gd name="T4" fmla="*/ 79 w 3918"/>
              <a:gd name="T5" fmla="*/ 158 h 1245"/>
              <a:gd name="T6" fmla="*/ 79 w 3918"/>
              <a:gd name="T7" fmla="*/ 1220 h 1245"/>
              <a:gd name="T8" fmla="*/ 392 w 3918"/>
              <a:gd name="T9" fmla="*/ 1220 h 1245"/>
              <a:gd name="T10" fmla="*/ 392 w 3918"/>
              <a:gd name="T11" fmla="*/ 22 h 1245"/>
              <a:gd name="T12" fmla="*/ 404 w 3918"/>
              <a:gd name="T13" fmla="*/ 515 h 1245"/>
              <a:gd name="T14" fmla="*/ 938 w 3918"/>
              <a:gd name="T15" fmla="*/ 1230 h 1245"/>
              <a:gd name="T16" fmla="*/ 1305 w 3918"/>
              <a:gd name="T17" fmla="*/ 1230 h 1245"/>
              <a:gd name="T18" fmla="*/ 742 w 3918"/>
              <a:gd name="T19" fmla="*/ 515 h 1245"/>
              <a:gd name="T20" fmla="*/ 1279 w 3918"/>
              <a:gd name="T21" fmla="*/ 19 h 1245"/>
              <a:gd name="T22" fmla="*/ 964 w 3918"/>
              <a:gd name="T23" fmla="*/ 19 h 1245"/>
              <a:gd name="T24" fmla="*/ 407 w 3918"/>
              <a:gd name="T25" fmla="*/ 512 h 1245"/>
              <a:gd name="T26" fmla="*/ 404 w 3918"/>
              <a:gd name="T27" fmla="*/ 515 h 1245"/>
              <a:gd name="T28" fmla="*/ 3918 w 3918"/>
              <a:gd name="T29" fmla="*/ 1223 h 1245"/>
              <a:gd name="T30" fmla="*/ 3918 w 3918"/>
              <a:gd name="T31" fmla="*/ 19 h 1245"/>
              <a:gd name="T32" fmla="*/ 3605 w 3918"/>
              <a:gd name="T33" fmla="*/ 19 h 1245"/>
              <a:gd name="T34" fmla="*/ 3605 w 3918"/>
              <a:gd name="T35" fmla="*/ 1027 h 1245"/>
              <a:gd name="T36" fmla="*/ 3238 w 3918"/>
              <a:gd name="T37" fmla="*/ 1027 h 1245"/>
              <a:gd name="T38" fmla="*/ 3134 w 3918"/>
              <a:gd name="T39" fmla="*/ 901 h 1245"/>
              <a:gd name="T40" fmla="*/ 3134 w 3918"/>
              <a:gd name="T41" fmla="*/ 22 h 1245"/>
              <a:gd name="T42" fmla="*/ 2745 w 3918"/>
              <a:gd name="T43" fmla="*/ 22 h 1245"/>
              <a:gd name="T44" fmla="*/ 2828 w 3918"/>
              <a:gd name="T45" fmla="*/ 155 h 1245"/>
              <a:gd name="T46" fmla="*/ 2828 w 3918"/>
              <a:gd name="T47" fmla="*/ 853 h 1245"/>
              <a:gd name="T48" fmla="*/ 3156 w 3918"/>
              <a:gd name="T49" fmla="*/ 1223 h 1245"/>
              <a:gd name="T50" fmla="*/ 3918 w 3918"/>
              <a:gd name="T51" fmla="*/ 1223 h 1245"/>
              <a:gd name="T52" fmla="*/ 2221 w 3918"/>
              <a:gd name="T53" fmla="*/ 1223 h 1245"/>
              <a:gd name="T54" fmla="*/ 2537 w 3918"/>
              <a:gd name="T55" fmla="*/ 1223 h 1245"/>
              <a:gd name="T56" fmla="*/ 2537 w 3918"/>
              <a:gd name="T57" fmla="*/ 389 h 1245"/>
              <a:gd name="T58" fmla="*/ 2205 w 3918"/>
              <a:gd name="T59" fmla="*/ 19 h 1245"/>
              <a:gd name="T60" fmla="*/ 1362 w 3918"/>
              <a:gd name="T61" fmla="*/ 19 h 1245"/>
              <a:gd name="T62" fmla="*/ 1437 w 3918"/>
              <a:gd name="T63" fmla="*/ 152 h 1245"/>
              <a:gd name="T64" fmla="*/ 1437 w 3918"/>
              <a:gd name="T65" fmla="*/ 1223 h 1245"/>
              <a:gd name="T66" fmla="*/ 1750 w 3918"/>
              <a:gd name="T67" fmla="*/ 1223 h 1245"/>
              <a:gd name="T68" fmla="*/ 1750 w 3918"/>
              <a:gd name="T69" fmla="*/ 215 h 1245"/>
              <a:gd name="T70" fmla="*/ 2117 w 3918"/>
              <a:gd name="T71" fmla="*/ 215 h 1245"/>
              <a:gd name="T72" fmla="*/ 2221 w 3918"/>
              <a:gd name="T73" fmla="*/ 341 h 1245"/>
              <a:gd name="T74" fmla="*/ 2221 w 3918"/>
              <a:gd name="T75" fmla="*/ 1223 h 1245"/>
              <a:gd name="T76" fmla="*/ 2221 w 3918"/>
              <a:gd name="T77" fmla="*/ 1223 h 1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918" h="1245">
                <a:moveTo>
                  <a:pt x="392" y="22"/>
                </a:moveTo>
                <a:lnTo>
                  <a:pt x="0" y="22"/>
                </a:lnTo>
                <a:cubicBezTo>
                  <a:pt x="0" y="22"/>
                  <a:pt x="79" y="38"/>
                  <a:pt x="79" y="158"/>
                </a:cubicBezTo>
                <a:lnTo>
                  <a:pt x="79" y="1220"/>
                </a:lnTo>
                <a:lnTo>
                  <a:pt x="392" y="1220"/>
                </a:lnTo>
                <a:lnTo>
                  <a:pt x="392" y="22"/>
                </a:lnTo>
                <a:close/>
                <a:moveTo>
                  <a:pt x="404" y="515"/>
                </a:moveTo>
                <a:lnTo>
                  <a:pt x="938" y="1230"/>
                </a:lnTo>
                <a:lnTo>
                  <a:pt x="1305" y="1230"/>
                </a:lnTo>
                <a:lnTo>
                  <a:pt x="742" y="515"/>
                </a:lnTo>
                <a:lnTo>
                  <a:pt x="1279" y="19"/>
                </a:lnTo>
                <a:lnTo>
                  <a:pt x="964" y="19"/>
                </a:lnTo>
                <a:lnTo>
                  <a:pt x="407" y="512"/>
                </a:lnTo>
                <a:lnTo>
                  <a:pt x="404" y="515"/>
                </a:lnTo>
                <a:close/>
                <a:moveTo>
                  <a:pt x="3918" y="1223"/>
                </a:moveTo>
                <a:lnTo>
                  <a:pt x="3918" y="19"/>
                </a:lnTo>
                <a:lnTo>
                  <a:pt x="3605" y="19"/>
                </a:lnTo>
                <a:lnTo>
                  <a:pt x="3605" y="1027"/>
                </a:lnTo>
                <a:lnTo>
                  <a:pt x="3238" y="1027"/>
                </a:lnTo>
                <a:cubicBezTo>
                  <a:pt x="3204" y="1027"/>
                  <a:pt x="3134" y="999"/>
                  <a:pt x="3134" y="901"/>
                </a:cubicBezTo>
                <a:lnTo>
                  <a:pt x="3134" y="22"/>
                </a:lnTo>
                <a:lnTo>
                  <a:pt x="2745" y="22"/>
                </a:lnTo>
                <a:cubicBezTo>
                  <a:pt x="2745" y="22"/>
                  <a:pt x="2828" y="38"/>
                  <a:pt x="2828" y="155"/>
                </a:cubicBezTo>
                <a:lnTo>
                  <a:pt x="2828" y="853"/>
                </a:lnTo>
                <a:cubicBezTo>
                  <a:pt x="2828" y="1245"/>
                  <a:pt x="3156" y="1223"/>
                  <a:pt x="3156" y="1223"/>
                </a:cubicBezTo>
                <a:lnTo>
                  <a:pt x="3918" y="1223"/>
                </a:lnTo>
                <a:close/>
                <a:moveTo>
                  <a:pt x="2221" y="1223"/>
                </a:moveTo>
                <a:lnTo>
                  <a:pt x="2537" y="1223"/>
                </a:lnTo>
                <a:lnTo>
                  <a:pt x="2537" y="389"/>
                </a:lnTo>
                <a:cubicBezTo>
                  <a:pt x="2537" y="0"/>
                  <a:pt x="2237" y="19"/>
                  <a:pt x="2205" y="19"/>
                </a:cubicBezTo>
                <a:lnTo>
                  <a:pt x="1362" y="19"/>
                </a:lnTo>
                <a:cubicBezTo>
                  <a:pt x="1362" y="19"/>
                  <a:pt x="1437" y="47"/>
                  <a:pt x="1437" y="152"/>
                </a:cubicBezTo>
                <a:lnTo>
                  <a:pt x="1437" y="1223"/>
                </a:lnTo>
                <a:lnTo>
                  <a:pt x="1750" y="1223"/>
                </a:lnTo>
                <a:lnTo>
                  <a:pt x="1750" y="215"/>
                </a:lnTo>
                <a:lnTo>
                  <a:pt x="2117" y="215"/>
                </a:lnTo>
                <a:cubicBezTo>
                  <a:pt x="2152" y="215"/>
                  <a:pt x="2221" y="243"/>
                  <a:pt x="2221" y="341"/>
                </a:cubicBezTo>
                <a:lnTo>
                  <a:pt x="2221" y="1223"/>
                </a:lnTo>
                <a:lnTo>
                  <a:pt x="2221" y="1223"/>
                </a:ln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7CAB64-D8DD-4114-9636-E08294FEC852}"/>
              </a:ext>
            </a:extLst>
          </p:cNvPr>
          <p:cNvSpPr txBox="1"/>
          <p:nvPr/>
        </p:nvSpPr>
        <p:spPr>
          <a:xfrm>
            <a:off x="996950" y="3128813"/>
            <a:ext cx="10442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>
                <a:solidFill>
                  <a:srgbClr val="CA1F24"/>
                </a:solidFill>
                <a:latin typeface="Arial Black" panose="020B0A040201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2024 COSS </a:t>
            </a:r>
            <a:r>
              <a:rPr lang="ko-KR" altLang="en-US" sz="3600" b="1" dirty="0">
                <a:solidFill>
                  <a:srgbClr val="CA1F24"/>
                </a:solidFill>
                <a:latin typeface="Arial Black" panose="020B0A040201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차세대반도체 </a:t>
            </a:r>
            <a:r>
              <a:rPr lang="en-US" altLang="ko-KR" sz="3600" b="1" dirty="0">
                <a:solidFill>
                  <a:srgbClr val="CA1F24"/>
                </a:solidFill>
                <a:latin typeface="Arial Black" panose="020B0A040201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MCU </a:t>
            </a:r>
            <a:r>
              <a:rPr lang="ko-KR" altLang="en-US" sz="3600" b="1" dirty="0">
                <a:solidFill>
                  <a:srgbClr val="CA1F24"/>
                </a:solidFill>
                <a:latin typeface="Arial Black" panose="020B0A040201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응용 경진대회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CA1F24"/>
              </a:solidFill>
              <a:effectLst/>
              <a:uLnTx/>
              <a:uFillTx/>
              <a:latin typeface="Arial Black" panose="020B0A040201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15CCB6-6D9A-4414-AC1F-3C26B480A3CA}"/>
              </a:ext>
            </a:extLst>
          </p:cNvPr>
          <p:cNvSpPr txBox="1"/>
          <p:nvPr/>
        </p:nvSpPr>
        <p:spPr>
          <a:xfrm>
            <a:off x="820585" y="3902540"/>
            <a:ext cx="10550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CA1F24"/>
                </a:solidFill>
                <a:effectLst/>
                <a:uLnTx/>
                <a:uFillTx/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Team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A1F24"/>
                </a:solidFill>
                <a:effectLst/>
                <a:uLnTx/>
                <a:uFillTx/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피카츄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40FC349-4466-2C6C-BFE3-3510F08D4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04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3257217" y="374448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03.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설계 및 실험 과정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(1/4)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6E6040-F98D-44BB-B778-C7FF4E5EE23E}"/>
              </a:ext>
            </a:extLst>
          </p:cNvPr>
          <p:cNvSpPr txBox="1"/>
          <p:nvPr/>
        </p:nvSpPr>
        <p:spPr>
          <a:xfrm>
            <a:off x="587187" y="897668"/>
            <a:ext cx="9601200" cy="6150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2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요구사항 분석</a:t>
            </a:r>
            <a:endParaRPr lang="en-US" altLang="ko-KR" sz="1200" b="1" spc="-12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비데의 기본기능을 조사한다</a:t>
            </a:r>
            <a:r>
              <a:rPr lang="en-US" altLang="ko-KR" sz="12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2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비데에 구현 가능한 추가 기능을 조사한다</a:t>
            </a:r>
            <a:r>
              <a:rPr lang="en-US" altLang="ko-KR" sz="12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en-US" altLang="ko-KR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1) </a:t>
            </a:r>
            <a:r>
              <a:rPr lang="ko-KR" altLang="en-US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기본 동작 기능 </a:t>
            </a:r>
            <a:r>
              <a:rPr lang="en-US" altLang="ko-KR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물 분사</a:t>
            </a:r>
            <a:r>
              <a:rPr lang="en-US" altLang="ko-KR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세정 기능</a:t>
            </a:r>
            <a:r>
              <a:rPr lang="en-US" altLang="ko-KR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),  on/off </a:t>
            </a:r>
            <a:r>
              <a:rPr lang="ko-KR" altLang="en-US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스위치</a:t>
            </a:r>
            <a:r>
              <a:rPr lang="en-US" altLang="ko-KR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입력</a:t>
            </a:r>
            <a:r>
              <a:rPr lang="en-US" altLang="ko-KR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), LED </a:t>
            </a:r>
            <a:r>
              <a:rPr lang="ko-KR" altLang="en-US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표현</a:t>
            </a:r>
            <a:r>
              <a:rPr lang="en-US" altLang="ko-KR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(display), </a:t>
            </a:r>
            <a:r>
              <a:rPr lang="ko-KR" altLang="en-US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건조</a:t>
            </a:r>
          </a:p>
          <a:p>
            <a:pPr algn="l">
              <a:lnSpc>
                <a:spcPct val="150000"/>
              </a:lnSpc>
            </a:pPr>
            <a:r>
              <a:rPr lang="ko-KR" altLang="en-US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en-US" altLang="ko-KR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추가 기능 </a:t>
            </a:r>
            <a:r>
              <a:rPr lang="en-US" altLang="ko-KR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시트 온도 조절</a:t>
            </a:r>
            <a:r>
              <a:rPr lang="en-US" altLang="ko-KR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따뜻한 시트</a:t>
            </a:r>
            <a:r>
              <a:rPr lang="en-US" altLang="ko-KR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), </a:t>
            </a:r>
            <a:r>
              <a:rPr lang="ko-KR" altLang="en-US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물 온도 조절</a:t>
            </a:r>
            <a:r>
              <a:rPr lang="en-US" altLang="ko-KR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온수</a:t>
            </a:r>
            <a:r>
              <a:rPr lang="en-US" altLang="ko-KR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), </a:t>
            </a:r>
            <a:r>
              <a:rPr lang="ko-KR" altLang="en-US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저전력 모드</a:t>
            </a:r>
            <a:r>
              <a:rPr lang="en-US" altLang="ko-KR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(Sleep Mode)(</a:t>
            </a:r>
            <a:r>
              <a:rPr lang="ko-KR" altLang="en-US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압력 센서</a:t>
            </a:r>
            <a:r>
              <a:rPr lang="en-US" altLang="ko-KR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), </a:t>
            </a:r>
            <a:r>
              <a:rPr lang="ko-KR" altLang="en-US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수위 감지</a:t>
            </a:r>
            <a:r>
              <a:rPr lang="en-US" altLang="ko-KR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물탱크 수위 감지</a:t>
            </a:r>
            <a:r>
              <a:rPr lang="en-US" altLang="ko-KR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), </a:t>
            </a:r>
            <a:r>
              <a:rPr lang="ko-KR" altLang="en-US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자동 물내림</a:t>
            </a:r>
            <a:r>
              <a:rPr lang="en-US" altLang="ko-KR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저장 기능</a:t>
            </a:r>
            <a:endParaRPr lang="en-US" altLang="ko-KR" sz="1200" spc="-12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 spc="-12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</a:t>
            </a:r>
            <a:r>
              <a:rPr lang="ko-KR" altLang="en-US" sz="12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가능성 조사</a:t>
            </a:r>
            <a:endParaRPr lang="en-US" altLang="ko-KR" sz="1200" b="1" spc="-12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조사한 기능을 구현하기 위한 센서</a:t>
            </a:r>
            <a:r>
              <a:rPr lang="en-US" altLang="ko-KR" sz="12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제어장치를 선정한다</a:t>
            </a:r>
            <a:r>
              <a:rPr lang="en-US" altLang="ko-KR" sz="12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2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센서 및 장치를 제어하기 위한 방법을 조사하고 핀 개수를 줄이는 방법 등 최적화를 위한 방법을 조사한다</a:t>
            </a:r>
            <a:r>
              <a:rPr lang="en-US" altLang="ko-KR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2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고안</a:t>
            </a:r>
          </a:p>
          <a:p>
            <a:pPr algn="l">
              <a:lnSpc>
                <a:spcPct val="150000"/>
              </a:lnSpc>
            </a:pPr>
            <a:r>
              <a:rPr lang="ko-KR" altLang="en-US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en-US" altLang="ko-KR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1) 74HC165 </a:t>
            </a:r>
            <a:r>
              <a:rPr lang="ko-KR" altLang="en-US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사용시 </a:t>
            </a:r>
            <a:r>
              <a:rPr lang="en-US" altLang="ko-KR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Switch</a:t>
            </a:r>
            <a:r>
              <a:rPr lang="ko-KR" altLang="en-US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사용하기 위한 </a:t>
            </a:r>
            <a:r>
              <a:rPr lang="en-US" altLang="ko-KR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MCU </a:t>
            </a:r>
            <a:r>
              <a:rPr lang="ko-KR" altLang="en-US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핀 개수를 줄일 수 있음</a:t>
            </a:r>
            <a:r>
              <a:rPr lang="en-US" altLang="ko-KR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I/O 3</a:t>
            </a:r>
            <a:r>
              <a:rPr lang="ko-KR" altLang="en-US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사용</a:t>
            </a:r>
            <a:r>
              <a:rPr lang="en-US" altLang="ko-KR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2) 74HC595 </a:t>
            </a:r>
            <a:r>
              <a:rPr lang="ko-KR" altLang="en-US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사용시 </a:t>
            </a:r>
            <a:r>
              <a:rPr lang="ko-KR" altLang="en-US" sz="1200" spc="-12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여러개의</a:t>
            </a:r>
            <a:r>
              <a:rPr lang="ko-KR" altLang="en-US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LED</a:t>
            </a:r>
            <a:r>
              <a:rPr lang="ko-KR" altLang="en-US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사용하기 위한 핀 개수를 줄일 수 있다</a:t>
            </a:r>
            <a:r>
              <a:rPr lang="en-US" altLang="ko-KR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I/O 3</a:t>
            </a:r>
            <a:r>
              <a:rPr lang="ko-KR" altLang="en-US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사용</a:t>
            </a:r>
            <a:r>
              <a:rPr lang="en-US" altLang="ko-KR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2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센서 </a:t>
            </a:r>
            <a:r>
              <a:rPr lang="en-US" altLang="ko-KR" sz="12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I/O </a:t>
            </a:r>
            <a:r>
              <a:rPr lang="ko-KR" altLang="en-US" sz="12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핀 개수</a:t>
            </a:r>
          </a:p>
          <a:p>
            <a:pPr algn="l">
              <a:lnSpc>
                <a:spcPct val="150000"/>
              </a:lnSpc>
            </a:pPr>
            <a:r>
              <a:rPr lang="ko-KR" altLang="en-US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en-US" altLang="ko-KR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1) ADC : </a:t>
            </a:r>
            <a:r>
              <a:rPr lang="ko-KR" altLang="en-US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온도센서 </a:t>
            </a:r>
            <a:r>
              <a:rPr lang="en-US" altLang="ko-KR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수위 센서 </a:t>
            </a:r>
            <a:r>
              <a:rPr lang="en-US" altLang="ko-KR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압력센서 </a:t>
            </a:r>
            <a:r>
              <a:rPr lang="en-US" altLang="ko-KR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endParaRPr lang="en-US" altLang="ko-KR" sz="1200" spc="-12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2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모터</a:t>
            </a:r>
            <a:r>
              <a:rPr lang="en-US" altLang="ko-KR" sz="12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히터 </a:t>
            </a:r>
            <a:r>
              <a:rPr lang="en-US" altLang="ko-KR" sz="12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I/O </a:t>
            </a:r>
            <a:r>
              <a:rPr lang="ko-KR" altLang="en-US" sz="12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핀 개수</a:t>
            </a:r>
          </a:p>
          <a:p>
            <a:pPr algn="l">
              <a:lnSpc>
                <a:spcPct val="150000"/>
              </a:lnSpc>
            </a:pPr>
            <a:r>
              <a:rPr lang="ko-KR" altLang="en-US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en-US" altLang="ko-KR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1) DC </a:t>
            </a:r>
            <a:r>
              <a:rPr lang="ko-KR" altLang="en-US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모터 </a:t>
            </a:r>
            <a:r>
              <a:rPr lang="en-US" altLang="ko-KR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I/O </a:t>
            </a:r>
            <a:r>
              <a:rPr lang="ko-KR" altLang="en-US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핀 </a:t>
            </a:r>
            <a:r>
              <a:rPr lang="en-US" altLang="ko-KR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</a:p>
          <a:p>
            <a:pPr algn="l">
              <a:lnSpc>
                <a:spcPct val="150000"/>
              </a:lnSpc>
            </a:pPr>
            <a:r>
              <a:rPr lang="ko-KR" altLang="en-US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en-US" altLang="ko-KR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필름 히터 </a:t>
            </a:r>
            <a:r>
              <a:rPr lang="en-US" altLang="ko-KR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</a:t>
            </a:r>
            <a:r>
              <a:rPr lang="en-US" altLang="ko-KR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릴레이 </a:t>
            </a:r>
            <a:r>
              <a:rPr lang="en-US" altLang="ko-KR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2ch I/O </a:t>
            </a:r>
            <a:r>
              <a:rPr lang="ko-KR" altLang="en-US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핀 </a:t>
            </a:r>
            <a:r>
              <a:rPr lang="en-US" altLang="ko-KR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</a:p>
          <a:p>
            <a:pPr algn="l">
              <a:lnSpc>
                <a:spcPct val="150000"/>
              </a:lnSpc>
            </a:pPr>
            <a:r>
              <a:rPr lang="ko-KR" altLang="en-US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en-US" altLang="ko-KR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3) </a:t>
            </a:r>
            <a:r>
              <a:rPr lang="ko-KR" altLang="en-US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스텝모터 </a:t>
            </a:r>
            <a:r>
              <a:rPr lang="en-US" altLang="ko-KR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</a:t>
            </a:r>
            <a:r>
              <a:rPr lang="en-US" altLang="ko-KR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</a:t>
            </a:r>
            <a:r>
              <a:rPr lang="en-US" altLang="ko-KR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</a:t>
            </a:r>
            <a:r>
              <a:rPr lang="en-US" altLang="ko-KR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I/O, </a:t>
            </a:r>
            <a:r>
              <a:rPr lang="ko-KR" altLang="en-US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총 </a:t>
            </a:r>
            <a:r>
              <a:rPr lang="en-US" altLang="ko-KR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</a:t>
            </a:r>
            <a:r>
              <a:rPr lang="en-US" altLang="ko-KR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I/O.</a:t>
            </a:r>
          </a:p>
          <a:p>
            <a:pPr algn="l">
              <a:lnSpc>
                <a:spcPct val="150000"/>
              </a:lnSpc>
            </a:pPr>
            <a:r>
              <a:rPr lang="en-US" altLang="ko-KR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4) </a:t>
            </a:r>
            <a:r>
              <a:rPr lang="ko-KR" altLang="en-US" sz="1200" spc="-12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서보모터</a:t>
            </a:r>
            <a:r>
              <a:rPr lang="ko-KR" altLang="en-US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</a:t>
            </a:r>
            <a:r>
              <a:rPr lang="en-US" altLang="ko-KR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PWM I/O 1</a:t>
            </a:r>
            <a:r>
              <a:rPr lang="ko-KR" altLang="en-US" sz="1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</a:p>
          <a:p>
            <a:pPr algn="l">
              <a:lnSpc>
                <a:spcPct val="150000"/>
              </a:lnSpc>
            </a:pPr>
            <a:endParaRPr lang="ko-KR" altLang="en-US" sz="1200" spc="-12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endParaRPr lang="ko-KR" altLang="en-US" sz="1200" spc="-12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3302000" y="957136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ACB7D1C-965B-F126-6BDE-EA0F0DC599E9}"/>
              </a:ext>
            </a:extLst>
          </p:cNvPr>
          <p:cNvSpPr txBox="1"/>
          <p:nvPr/>
        </p:nvSpPr>
        <p:spPr>
          <a:xfrm>
            <a:off x="11665323" y="6427694"/>
            <a:ext cx="215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785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3257217" y="374448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03.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설계 및 실험 과정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(2/4)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6E6040-F98D-44BB-B778-C7FF4E5EE23E}"/>
              </a:ext>
            </a:extLst>
          </p:cNvPr>
          <p:cNvSpPr txBox="1"/>
          <p:nvPr/>
        </p:nvSpPr>
        <p:spPr>
          <a:xfrm>
            <a:off x="470648" y="957136"/>
            <a:ext cx="9601200" cy="424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</a:t>
            </a:r>
            <a:r>
              <a:rPr lang="en-US" altLang="ko-KR" sz="16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MCU </a:t>
            </a:r>
            <a:r>
              <a:rPr lang="ko-KR" altLang="en-US" sz="16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선정기준</a:t>
            </a:r>
            <a:endParaRPr lang="en-US" altLang="ko-KR" sz="1600" b="1" spc="-12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endParaRPr lang="ko-KR" altLang="en-US" sz="1000" spc="-12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4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사용할 핀 개수</a:t>
            </a:r>
            <a:r>
              <a:rPr lang="en-US" altLang="ko-KR" sz="14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Interrupt </a:t>
            </a:r>
            <a:r>
              <a:rPr lang="ko-KR" altLang="en-US" sz="14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등을 고려하여 선정한다</a:t>
            </a:r>
            <a:r>
              <a:rPr lang="en-US" altLang="ko-KR" sz="14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4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선정 기준</a:t>
            </a:r>
            <a:endParaRPr lang="en-US" altLang="ko-KR" sz="1400" b="1" spc="-12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1) </a:t>
            </a:r>
            <a:r>
              <a:rPr lang="ko-KR" altLang="en-US" sz="14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디지털 </a:t>
            </a:r>
            <a:r>
              <a:rPr lang="en-US" altLang="ko-KR" sz="14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I/O </a:t>
            </a:r>
            <a:r>
              <a:rPr lang="ko-KR" altLang="en-US" sz="14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핀 수 </a:t>
            </a:r>
            <a:r>
              <a:rPr lang="en-US" altLang="ko-KR" sz="14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ATmega328P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총 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디지털 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I/O 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핀을 제공합니다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이는 다양한 센서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스위치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모터 및 히터 제어에 충분한 핀을 제공</a:t>
            </a:r>
            <a:endParaRPr lang="en-US" altLang="ko-KR" sz="1400" spc="-12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2) ADC </a:t>
            </a:r>
            <a:r>
              <a:rPr lang="ko-KR" altLang="en-US" sz="14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채널 </a:t>
            </a:r>
            <a:r>
              <a:rPr lang="en-US" altLang="ko-KR" sz="14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비트 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ADC 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채널을 내장하고 있어 온도 센서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수위 센서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압력 센서 등의 아날로그 입력을 동시에 처리가능</a:t>
            </a:r>
            <a:endParaRPr lang="en-US" altLang="ko-KR" sz="1400" spc="-12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3) 6</a:t>
            </a:r>
            <a:r>
              <a:rPr lang="ko-KR" altLang="en-US" sz="14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</a:t>
            </a:r>
            <a:r>
              <a:rPr lang="en-US" altLang="ko-KR" sz="14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PWM </a:t>
            </a:r>
            <a:r>
              <a:rPr lang="ko-KR" altLang="en-US" sz="14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채널 </a:t>
            </a:r>
            <a:r>
              <a:rPr lang="en-US" altLang="ko-KR" sz="14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ATmega328P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최대 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PWM 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출력을 제공함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14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4) 1KB</a:t>
            </a:r>
            <a:r>
              <a:rPr lang="ko-KR" altLang="en-US" sz="14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4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EEPROM : 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데이터를 저장하기 위해서 필요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14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5) </a:t>
            </a:r>
            <a:r>
              <a:rPr lang="ko-KR" altLang="en-US" sz="14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하드웨어 인터럽트 </a:t>
            </a:r>
            <a:r>
              <a:rPr lang="en-US" altLang="ko-KR" sz="14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외부 인터럽트 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(INT0, INT1)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이용하여 압력 센서를 통한 사용자 감지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(INT0), 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입력 확인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(INT1)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통해 빠른 반응 속도를 구현가능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14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6) 3</a:t>
            </a:r>
            <a:r>
              <a:rPr lang="ko-KR" altLang="en-US" sz="14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타이머</a:t>
            </a:r>
            <a:r>
              <a:rPr lang="en-US" altLang="ko-KR" sz="14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4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카운터 </a:t>
            </a:r>
            <a:r>
              <a:rPr lang="en-US" altLang="ko-KR" sz="14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비트 및 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16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비트 타이머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카운터를 제공으로 시간 측정가능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.(Sleep Mode </a:t>
            </a:r>
            <a:r>
              <a:rPr lang="ko-KR" altLang="en-US" sz="1400" spc="-12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진입시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algn="l">
              <a:lnSpc>
                <a:spcPct val="150000"/>
              </a:lnSpc>
            </a:pPr>
            <a:endParaRPr lang="ko-KR" altLang="en-US" sz="1600" spc="-12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3302000" y="957136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4EB075B-FF8C-0A29-51C3-0350E246846D}"/>
              </a:ext>
            </a:extLst>
          </p:cNvPr>
          <p:cNvSpPr txBox="1"/>
          <p:nvPr/>
        </p:nvSpPr>
        <p:spPr>
          <a:xfrm>
            <a:off x="11665323" y="6427694"/>
            <a:ext cx="215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272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3257217" y="374448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03.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설계 및 실험 과정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(3/4)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6E6040-F98D-44BB-B778-C7FF4E5EE23E}"/>
              </a:ext>
            </a:extLst>
          </p:cNvPr>
          <p:cNvSpPr txBox="1"/>
          <p:nvPr/>
        </p:nvSpPr>
        <p:spPr>
          <a:xfrm>
            <a:off x="497543" y="1016605"/>
            <a:ext cx="9601200" cy="1778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구현</a:t>
            </a:r>
            <a:endParaRPr lang="ko-KR" altLang="en-US" sz="1500" spc="-12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주변 장치에 대해 개발 후 동작을 검증한다</a:t>
            </a: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구현된 장치를 통합한다</a:t>
            </a: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세부사항은 </a:t>
            </a: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‘04.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기능별 구현 상세 설명</a:t>
            </a: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’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에서 설명</a:t>
            </a:r>
            <a:endParaRPr lang="en-US" altLang="ko-KR" sz="1500" spc="-12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endParaRPr lang="ko-KR" altLang="en-US" sz="1500" spc="-12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3302000" y="957136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26D7751-1ADF-CC71-3C44-7EF40B3B39DD}"/>
              </a:ext>
            </a:extLst>
          </p:cNvPr>
          <p:cNvSpPr txBox="1"/>
          <p:nvPr/>
        </p:nvSpPr>
        <p:spPr>
          <a:xfrm>
            <a:off x="11665323" y="6427694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159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3257217" y="374448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03.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설계 및 실험 과정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(4/4)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6E6040-F98D-44BB-B778-C7FF4E5EE23E}"/>
              </a:ext>
            </a:extLst>
          </p:cNvPr>
          <p:cNvSpPr txBox="1"/>
          <p:nvPr/>
        </p:nvSpPr>
        <p:spPr>
          <a:xfrm>
            <a:off x="560293" y="1045206"/>
            <a:ext cx="9601200" cy="2471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설계 변경</a:t>
            </a:r>
            <a:endParaRPr lang="en-US" altLang="ko-KR" sz="1500" b="1" spc="-12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endParaRPr lang="ko-KR" altLang="en-US" sz="1500" spc="-12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Noise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의해 </a:t>
            </a: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mal function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막기위해 </a:t>
            </a: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Interrupt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Active Low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구현하려고 하였으나</a:t>
            </a: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일정 크기만큼 </a:t>
            </a: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Trigger 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되지 않아 </a:t>
            </a: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Active High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다이오드를 적절히 이용하여 설계함</a:t>
            </a: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altLang="ko-KR" sz="1500" spc="-12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절전모드를 구현하기 위하여 </a:t>
            </a: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MCU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저전력 모드를 사용함</a:t>
            </a: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일시적인 사용자의 움직임으로 절전모드로 진입하는 것을 막기위해 압력센서의 변화가 감지 </a:t>
            </a:r>
            <a:r>
              <a:rPr lang="ko-KR" altLang="en-US" sz="1500" spc="-12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된지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 후에 절전모드로 진입함</a:t>
            </a: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3302000" y="957136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E2A07D1-1BC3-5787-D2FE-01672778D7BC}"/>
              </a:ext>
            </a:extLst>
          </p:cNvPr>
          <p:cNvSpPr txBox="1"/>
          <p:nvPr/>
        </p:nvSpPr>
        <p:spPr>
          <a:xfrm>
            <a:off x="11665323" y="6427694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142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3257217" y="374448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04.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기능별 구현 상세 설명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3302000" y="957136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1EF956C-1840-4104-E8B9-D4E0F987097C}"/>
              </a:ext>
            </a:extLst>
          </p:cNvPr>
          <p:cNvSpPr txBox="1"/>
          <p:nvPr/>
        </p:nvSpPr>
        <p:spPr>
          <a:xfrm>
            <a:off x="218875" y="972037"/>
            <a:ext cx="960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ko-KR" altLang="en-US" sz="1800" b="1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</a:t>
            </a:r>
            <a:r>
              <a:rPr lang="ko-KR" altLang="en-US" sz="1400" b="1" dirty="0">
                <a:solidFill>
                  <a:schemeClr val="tx1"/>
                </a:solidFill>
              </a:rPr>
              <a:t>전체 시스템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스위치 입력</a:t>
            </a:r>
            <a:r>
              <a:rPr lang="en-US" altLang="ko-KR" sz="1400" b="1" dirty="0">
                <a:solidFill>
                  <a:schemeClr val="tx1"/>
                </a:solidFill>
              </a:rPr>
              <a:t>, LED </a:t>
            </a:r>
            <a:r>
              <a:rPr lang="ko-KR" altLang="en-US" sz="1400" b="1" dirty="0">
                <a:solidFill>
                  <a:schemeClr val="tx1"/>
                </a:solidFill>
              </a:rPr>
              <a:t>출력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800" b="1" spc="-12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C2902-8DC7-22BA-3E7A-EC4AA1A60210}"/>
              </a:ext>
            </a:extLst>
          </p:cNvPr>
          <p:cNvSpPr txBox="1"/>
          <p:nvPr/>
        </p:nvSpPr>
        <p:spPr>
          <a:xfrm>
            <a:off x="11665323" y="6427694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EC4C6-7A6F-A14A-D23B-B35CA0426A1A}"/>
              </a:ext>
            </a:extLst>
          </p:cNvPr>
          <p:cNvSpPr txBox="1"/>
          <p:nvPr/>
        </p:nvSpPr>
        <p:spPr>
          <a:xfrm>
            <a:off x="218875" y="1535086"/>
            <a:ext cx="1159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ko-KR" altLang="en-US" sz="1800" b="1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</a:t>
            </a:r>
            <a:r>
              <a:rPr lang="ko-KR" altLang="en-US" sz="1800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회로도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FBE561-32AF-4307-827D-C32F32A60026}"/>
              </a:ext>
            </a:extLst>
          </p:cNvPr>
          <p:cNvSpPr txBox="1"/>
          <p:nvPr/>
        </p:nvSpPr>
        <p:spPr>
          <a:xfrm>
            <a:off x="6870687" y="1535086"/>
            <a:ext cx="46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ko-KR" altLang="en-US" sz="1800" b="1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</a:t>
            </a:r>
            <a:r>
              <a:rPr lang="ko-KR" altLang="en-US" sz="1800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동작 동영상 </a:t>
            </a:r>
            <a:r>
              <a:rPr lang="en-US" altLang="ko-KR" sz="1800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1800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상중하 조절 </a:t>
            </a:r>
            <a:r>
              <a:rPr lang="en-US" altLang="ko-KR" sz="1800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SW</a:t>
            </a:r>
            <a:r>
              <a:rPr lang="ko-KR" altLang="en-US" sz="1800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작동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EC88267-D6BC-0550-76AB-6C14FF0DF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324" y="1415738"/>
            <a:ext cx="4717676" cy="4992144"/>
          </a:xfrm>
          <a:prstGeom prst="rect">
            <a:avLst/>
          </a:prstGeom>
        </p:spPr>
      </p:pic>
      <p:pic>
        <p:nvPicPr>
          <p:cNvPr id="12" name="KakaoTalk_20240929_233116255">
            <a:hlinkClick r:id="" action="ppaction://media"/>
            <a:extLst>
              <a:ext uri="{FF2B5EF4-FFF2-40B4-BE49-F238E27FC236}">
                <a16:creationId xmlns:a16="http://schemas.microsoft.com/office/drawing/2014/main" id="{67B9A069-FFC5-1EF5-21B2-39E9B1B8D3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0800000">
            <a:off x="6959588" y="2398918"/>
            <a:ext cx="4508512" cy="255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9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3257217" y="374448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04.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기능별 구현 상세 설명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3302000" y="957136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1EF956C-1840-4104-E8B9-D4E0F987097C}"/>
              </a:ext>
            </a:extLst>
          </p:cNvPr>
          <p:cNvSpPr txBox="1"/>
          <p:nvPr/>
        </p:nvSpPr>
        <p:spPr>
          <a:xfrm>
            <a:off x="218875" y="972037"/>
            <a:ext cx="960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ko-KR" altLang="en-US" sz="1800" b="1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</a:t>
            </a:r>
            <a:r>
              <a:rPr lang="ko-KR" altLang="en-US" sz="1400" b="1" dirty="0">
                <a:solidFill>
                  <a:schemeClr val="tx1"/>
                </a:solidFill>
              </a:rPr>
              <a:t>사용자 맞춤형 모드 </a:t>
            </a:r>
            <a:endParaRPr lang="ko-KR" altLang="en-US" sz="1800" b="1" spc="-12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C2902-8DC7-22BA-3E7A-EC4AA1A60210}"/>
              </a:ext>
            </a:extLst>
          </p:cNvPr>
          <p:cNvSpPr txBox="1"/>
          <p:nvPr/>
        </p:nvSpPr>
        <p:spPr>
          <a:xfrm>
            <a:off x="11665323" y="6427694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EC4C6-7A6F-A14A-D23B-B35CA0426A1A}"/>
              </a:ext>
            </a:extLst>
          </p:cNvPr>
          <p:cNvSpPr txBox="1"/>
          <p:nvPr/>
        </p:nvSpPr>
        <p:spPr>
          <a:xfrm>
            <a:off x="218875" y="1535086"/>
            <a:ext cx="1159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ko-KR" altLang="en-US" sz="1800" b="1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</a:t>
            </a:r>
            <a:r>
              <a:rPr lang="ko-KR" altLang="en-US" sz="1800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회로도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FBE561-32AF-4307-827D-C32F32A60026}"/>
              </a:ext>
            </a:extLst>
          </p:cNvPr>
          <p:cNvSpPr txBox="1"/>
          <p:nvPr/>
        </p:nvSpPr>
        <p:spPr>
          <a:xfrm>
            <a:off x="6870688" y="1535086"/>
            <a:ext cx="399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ko-KR" altLang="en-US" sz="1800" b="1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</a:t>
            </a:r>
            <a:r>
              <a:rPr lang="ko-KR" altLang="en-US" sz="1800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동작 동영상 </a:t>
            </a:r>
            <a:r>
              <a:rPr lang="en-US" altLang="ko-KR" sz="1800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1800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맞춤 모드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EC88267-D6BC-0550-76AB-6C14FF0DF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324" y="1415738"/>
            <a:ext cx="4717676" cy="4992144"/>
          </a:xfrm>
          <a:prstGeom prst="rect">
            <a:avLst/>
          </a:prstGeom>
        </p:spPr>
      </p:pic>
      <p:pic>
        <p:nvPicPr>
          <p:cNvPr id="4" name="KakaoTalk_20240929_233030177">
            <a:hlinkClick r:id="" action="ppaction://media"/>
            <a:extLst>
              <a:ext uri="{FF2B5EF4-FFF2-40B4-BE49-F238E27FC236}">
                <a16:creationId xmlns:a16="http://schemas.microsoft.com/office/drawing/2014/main" id="{23D4756E-6419-51D6-BA9C-216A2F9D45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5400000">
            <a:off x="7985340" y="1401240"/>
            <a:ext cx="2731783" cy="482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98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3257217" y="374448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04.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기능별 구현 상세 설명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3302000" y="957136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1EF956C-1840-4104-E8B9-D4E0F987097C}"/>
              </a:ext>
            </a:extLst>
          </p:cNvPr>
          <p:cNvSpPr txBox="1"/>
          <p:nvPr/>
        </p:nvSpPr>
        <p:spPr>
          <a:xfrm>
            <a:off x="218875" y="972037"/>
            <a:ext cx="960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ko-KR" altLang="en-US" sz="1800" b="1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</a:t>
            </a:r>
            <a:r>
              <a:rPr lang="ko-KR" altLang="en-US" sz="1400" b="1" dirty="0">
                <a:solidFill>
                  <a:schemeClr val="tx1"/>
                </a:solidFill>
              </a:rPr>
              <a:t>전체 시스템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스위치 입력</a:t>
            </a:r>
            <a:r>
              <a:rPr lang="en-US" altLang="ko-KR" sz="1400" b="1" dirty="0">
                <a:solidFill>
                  <a:schemeClr val="tx1"/>
                </a:solidFill>
              </a:rPr>
              <a:t>, LED </a:t>
            </a:r>
            <a:r>
              <a:rPr lang="ko-KR" altLang="en-US" sz="1400" b="1" dirty="0">
                <a:solidFill>
                  <a:schemeClr val="tx1"/>
                </a:solidFill>
              </a:rPr>
              <a:t>출력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800" b="1" spc="-12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5917E9-F06A-DC70-E2F8-0F71B81EB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321" y="1235463"/>
            <a:ext cx="5274579" cy="51803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FEFB16-3D61-D095-FAC0-A5B7230EA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75" y="1370371"/>
            <a:ext cx="6076684" cy="44368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AC2902-8DC7-22BA-3E7A-EC4AA1A60210}"/>
              </a:ext>
            </a:extLst>
          </p:cNvPr>
          <p:cNvSpPr txBox="1"/>
          <p:nvPr/>
        </p:nvSpPr>
        <p:spPr>
          <a:xfrm>
            <a:off x="11665323" y="6427694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291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3257217" y="374448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04.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기능별 구현 상세 설명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3302000" y="957136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A8C28EA5-2937-E435-FBF4-281D6C14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19" y="1420129"/>
            <a:ext cx="5811782" cy="29205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CC0FF53-4E50-6E61-7FEC-B13F6BB71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53901"/>
            <a:ext cx="5919733" cy="42464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2B1CAB5-C557-BB75-5BD6-9AA2E3D7F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33" y="4468459"/>
            <a:ext cx="4642314" cy="19374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A48347-46E1-AC3E-4608-6DB88AF6BFAC}"/>
              </a:ext>
            </a:extLst>
          </p:cNvPr>
          <p:cNvSpPr txBox="1"/>
          <p:nvPr/>
        </p:nvSpPr>
        <p:spPr>
          <a:xfrm>
            <a:off x="218875" y="972037"/>
            <a:ext cx="960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ko-KR" altLang="en-US" sz="1800" b="1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</a:t>
            </a:r>
            <a:r>
              <a:rPr lang="ko-KR" altLang="en-US" sz="1400" b="1" dirty="0">
                <a:solidFill>
                  <a:schemeClr val="tx1"/>
                </a:solidFill>
              </a:rPr>
              <a:t>전체 시스템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스위치 입력</a:t>
            </a:r>
            <a:r>
              <a:rPr lang="en-US" altLang="ko-KR" sz="1400" b="1" dirty="0">
                <a:solidFill>
                  <a:schemeClr val="tx1"/>
                </a:solidFill>
              </a:rPr>
              <a:t>, LED </a:t>
            </a:r>
            <a:r>
              <a:rPr lang="ko-KR" altLang="en-US" sz="1400" b="1" dirty="0">
                <a:solidFill>
                  <a:schemeClr val="tx1"/>
                </a:solidFill>
              </a:rPr>
              <a:t>출력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800" b="1" spc="-12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BB25FF-3C43-B12C-FDE0-C564DA7BC173}"/>
              </a:ext>
            </a:extLst>
          </p:cNvPr>
          <p:cNvSpPr txBox="1"/>
          <p:nvPr/>
        </p:nvSpPr>
        <p:spPr>
          <a:xfrm>
            <a:off x="11665323" y="6427694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405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3257217" y="374448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04.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기능별 구현 상세 설명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3302000" y="957136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8039D07-D0EE-D6A9-22C5-455D96EDC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58" y="1510906"/>
            <a:ext cx="5598787" cy="43899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D33E524-D0F9-00BE-51A0-006729BD3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819" y="1691518"/>
            <a:ext cx="5578323" cy="28044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A25D8C-DB79-3604-7674-831C6B3221D5}"/>
              </a:ext>
            </a:extLst>
          </p:cNvPr>
          <p:cNvSpPr txBox="1"/>
          <p:nvPr/>
        </p:nvSpPr>
        <p:spPr>
          <a:xfrm>
            <a:off x="218875" y="972037"/>
            <a:ext cx="960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ko-KR" altLang="en-US" sz="1800" b="1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</a:t>
            </a:r>
            <a:r>
              <a:rPr lang="ko-KR" altLang="en-US" sz="1400" b="1" dirty="0">
                <a:solidFill>
                  <a:schemeClr val="tx1"/>
                </a:solidFill>
              </a:rPr>
              <a:t>전체 시스템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스위치 입력</a:t>
            </a:r>
            <a:r>
              <a:rPr lang="en-US" altLang="ko-KR" sz="1400" b="1" dirty="0">
                <a:solidFill>
                  <a:schemeClr val="tx1"/>
                </a:solidFill>
              </a:rPr>
              <a:t>, LED </a:t>
            </a:r>
            <a:r>
              <a:rPr lang="ko-KR" altLang="en-US" sz="1400" b="1" dirty="0">
                <a:solidFill>
                  <a:schemeClr val="tx1"/>
                </a:solidFill>
              </a:rPr>
              <a:t>출력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800" b="1" spc="-12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DDA502-B86F-A263-C428-B10B3D15D507}"/>
              </a:ext>
            </a:extLst>
          </p:cNvPr>
          <p:cNvSpPr txBox="1"/>
          <p:nvPr/>
        </p:nvSpPr>
        <p:spPr>
          <a:xfrm>
            <a:off x="11665323" y="6427694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220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3257217" y="374448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04.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기능별 구현 상세 설명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3302000" y="957136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1A25D8C-DB79-3604-7674-831C6B3221D5}"/>
              </a:ext>
            </a:extLst>
          </p:cNvPr>
          <p:cNvSpPr txBox="1"/>
          <p:nvPr/>
        </p:nvSpPr>
        <p:spPr>
          <a:xfrm>
            <a:off x="218875" y="972037"/>
            <a:ext cx="960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ko-KR" altLang="en-US" sz="1800" b="1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</a:t>
            </a:r>
            <a:r>
              <a:rPr lang="ko-KR" altLang="en-US" sz="1400" b="1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입력에 따른 시스템 설정 처리 함수</a:t>
            </a:r>
            <a:endParaRPr lang="ko-KR" altLang="en-US" sz="1800" b="1" spc="-12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B7B5672-57FF-9D72-6E1B-8FE6E4F2E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59" y="1415738"/>
            <a:ext cx="5541134" cy="49076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10F50B6-1BA2-9CDC-DE60-18439D284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959" y="1415738"/>
            <a:ext cx="5541135" cy="24722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7B9A87-ABCC-7D1F-C2D7-F1BB83010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959" y="3962400"/>
            <a:ext cx="3675906" cy="22501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217073-BFF3-BC25-445F-0F5C2B172547}"/>
              </a:ext>
            </a:extLst>
          </p:cNvPr>
          <p:cNvSpPr txBox="1"/>
          <p:nvPr/>
        </p:nvSpPr>
        <p:spPr>
          <a:xfrm>
            <a:off x="11665323" y="6427694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074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732046C-B59C-4157-AAE2-7939940F709C}"/>
              </a:ext>
            </a:extLst>
          </p:cNvPr>
          <p:cNvGrpSpPr/>
          <p:nvPr/>
        </p:nvGrpSpPr>
        <p:grpSpPr>
          <a:xfrm>
            <a:off x="6292850" y="693743"/>
            <a:ext cx="5454650" cy="495300"/>
            <a:chOff x="5899150" y="1894319"/>
            <a:chExt cx="5454650" cy="49530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561419A0-79A1-4A5C-8957-C6C14E0024DE}"/>
                </a:ext>
              </a:extLst>
            </p:cNvPr>
            <p:cNvSpPr/>
            <p:nvPr/>
          </p:nvSpPr>
          <p:spPr>
            <a:xfrm>
              <a:off x="5899150" y="1894319"/>
              <a:ext cx="4914900" cy="4953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DA2127"/>
                </a:gs>
                <a:gs pos="100000">
                  <a:srgbClr val="A3191C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F0EB26-48F3-4429-95B2-A3F2C051D4B0}"/>
                </a:ext>
              </a:extLst>
            </p:cNvPr>
            <p:cNvSpPr txBox="1"/>
            <p:nvPr/>
          </p:nvSpPr>
          <p:spPr>
            <a:xfrm>
              <a:off x="6553200" y="1941914"/>
              <a:ext cx="4800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비데의 동작 원리 및 구조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0172EC-A694-4FE0-8768-07E6D5886FBD}"/>
                </a:ext>
              </a:extLst>
            </p:cNvPr>
            <p:cNvSpPr txBox="1"/>
            <p:nvPr/>
          </p:nvSpPr>
          <p:spPr>
            <a:xfrm>
              <a:off x="6096000" y="1941914"/>
              <a:ext cx="2463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01</a:t>
              </a:r>
              <a:endParaRPr lang="ko-KR" altLang="en-US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03F35EC-0E85-48CA-984F-B1E5B98B5A0A}"/>
              </a:ext>
            </a:extLst>
          </p:cNvPr>
          <p:cNvGrpSpPr/>
          <p:nvPr/>
        </p:nvGrpSpPr>
        <p:grpSpPr>
          <a:xfrm>
            <a:off x="6308329" y="1575842"/>
            <a:ext cx="5454650" cy="495300"/>
            <a:chOff x="5899150" y="1894319"/>
            <a:chExt cx="5454650" cy="495300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F37C9A2C-88D8-45AC-B6BF-624085A6BA20}"/>
                </a:ext>
              </a:extLst>
            </p:cNvPr>
            <p:cNvSpPr/>
            <p:nvPr/>
          </p:nvSpPr>
          <p:spPr>
            <a:xfrm>
              <a:off x="5899150" y="1894319"/>
              <a:ext cx="4914900" cy="4953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DA2127"/>
                </a:gs>
                <a:gs pos="100000">
                  <a:srgbClr val="A3191C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685E9D-E3C7-457C-A68E-7646347AED83}"/>
                </a:ext>
              </a:extLst>
            </p:cNvPr>
            <p:cNvSpPr txBox="1"/>
            <p:nvPr/>
          </p:nvSpPr>
          <p:spPr>
            <a:xfrm>
              <a:off x="6553200" y="1941914"/>
              <a:ext cx="4800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비데 구현 전략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98CDB8D-A01C-47CC-A15E-B1F8298F0948}"/>
                </a:ext>
              </a:extLst>
            </p:cNvPr>
            <p:cNvSpPr txBox="1"/>
            <p:nvPr/>
          </p:nvSpPr>
          <p:spPr>
            <a:xfrm>
              <a:off x="6096000" y="1941914"/>
              <a:ext cx="2463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02</a:t>
              </a:r>
              <a:endParaRPr lang="ko-KR" altLang="en-US" sz="200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952BA04-A58E-4297-B03C-C6EAB014BA1B}"/>
              </a:ext>
            </a:extLst>
          </p:cNvPr>
          <p:cNvGrpSpPr/>
          <p:nvPr/>
        </p:nvGrpSpPr>
        <p:grpSpPr>
          <a:xfrm>
            <a:off x="6313488" y="2457941"/>
            <a:ext cx="5454650" cy="495300"/>
            <a:chOff x="5899150" y="1894319"/>
            <a:chExt cx="5454650" cy="495300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6567865F-DF2C-447E-B74F-5437CBB1C26B}"/>
                </a:ext>
              </a:extLst>
            </p:cNvPr>
            <p:cNvSpPr/>
            <p:nvPr/>
          </p:nvSpPr>
          <p:spPr>
            <a:xfrm>
              <a:off x="5899150" y="1894319"/>
              <a:ext cx="4914900" cy="4953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DA2127"/>
                </a:gs>
                <a:gs pos="100000">
                  <a:srgbClr val="A3191C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62EBAA4-E00F-49F7-8A0B-A9E89E4C1891}"/>
                </a:ext>
              </a:extLst>
            </p:cNvPr>
            <p:cNvSpPr txBox="1"/>
            <p:nvPr/>
          </p:nvSpPr>
          <p:spPr>
            <a:xfrm>
              <a:off x="6553200" y="1941914"/>
              <a:ext cx="4800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설계 및 실험 과정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654A659-5E75-41C9-8C85-AB3F9683920B}"/>
                </a:ext>
              </a:extLst>
            </p:cNvPr>
            <p:cNvSpPr txBox="1"/>
            <p:nvPr/>
          </p:nvSpPr>
          <p:spPr>
            <a:xfrm>
              <a:off x="6096000" y="1941914"/>
              <a:ext cx="2463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03</a:t>
              </a:r>
              <a:endParaRPr lang="ko-KR" altLang="en-US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27E7EA4-FFEC-4CCD-84D9-956C60DB656F}"/>
              </a:ext>
            </a:extLst>
          </p:cNvPr>
          <p:cNvGrpSpPr/>
          <p:nvPr/>
        </p:nvGrpSpPr>
        <p:grpSpPr>
          <a:xfrm>
            <a:off x="6303170" y="3340040"/>
            <a:ext cx="5454650" cy="495300"/>
            <a:chOff x="5899150" y="1894319"/>
            <a:chExt cx="5454650" cy="495300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32556328-D447-4835-AB73-9315FEB776C8}"/>
                </a:ext>
              </a:extLst>
            </p:cNvPr>
            <p:cNvSpPr/>
            <p:nvPr/>
          </p:nvSpPr>
          <p:spPr>
            <a:xfrm>
              <a:off x="5899150" y="1894319"/>
              <a:ext cx="4914900" cy="4953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DA2127"/>
                </a:gs>
                <a:gs pos="100000">
                  <a:srgbClr val="A3191C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4827241-3C6B-4B5A-A3FB-87C6CA5FE53E}"/>
                </a:ext>
              </a:extLst>
            </p:cNvPr>
            <p:cNvSpPr txBox="1"/>
            <p:nvPr/>
          </p:nvSpPr>
          <p:spPr>
            <a:xfrm>
              <a:off x="6553200" y="1941914"/>
              <a:ext cx="4800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기능별 구현 상세 설명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A556426-76DE-4B50-B202-AF1BB94B797A}"/>
                </a:ext>
              </a:extLst>
            </p:cNvPr>
            <p:cNvSpPr txBox="1"/>
            <p:nvPr/>
          </p:nvSpPr>
          <p:spPr>
            <a:xfrm>
              <a:off x="6096000" y="1941914"/>
              <a:ext cx="2463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04</a:t>
              </a:r>
              <a:endParaRPr lang="ko-KR" altLang="en-US" sz="200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C62EF87-8E5C-4E0B-B547-C26E33EFB1F8}"/>
              </a:ext>
            </a:extLst>
          </p:cNvPr>
          <p:cNvGrpSpPr/>
          <p:nvPr/>
        </p:nvGrpSpPr>
        <p:grpSpPr>
          <a:xfrm>
            <a:off x="6298010" y="4222139"/>
            <a:ext cx="5454650" cy="495300"/>
            <a:chOff x="5899150" y="1894319"/>
            <a:chExt cx="5454650" cy="495300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E181C9EE-ADBB-466A-A7F7-AB6B490CE189}"/>
                </a:ext>
              </a:extLst>
            </p:cNvPr>
            <p:cNvSpPr/>
            <p:nvPr/>
          </p:nvSpPr>
          <p:spPr>
            <a:xfrm>
              <a:off x="5899150" y="1894319"/>
              <a:ext cx="4914900" cy="4953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DA2127"/>
                </a:gs>
                <a:gs pos="100000">
                  <a:srgbClr val="A3191C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373271D-10E0-4DC5-9F71-7F991EE248BB}"/>
                </a:ext>
              </a:extLst>
            </p:cNvPr>
            <p:cNvSpPr txBox="1"/>
            <p:nvPr/>
          </p:nvSpPr>
          <p:spPr>
            <a:xfrm>
              <a:off x="6553200" y="1941914"/>
              <a:ext cx="4800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구현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해결하지 못한 기능 설명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BF6C67D-818A-4A34-BDD2-56DB512B2B63}"/>
                </a:ext>
              </a:extLst>
            </p:cNvPr>
            <p:cNvSpPr txBox="1"/>
            <p:nvPr/>
          </p:nvSpPr>
          <p:spPr>
            <a:xfrm>
              <a:off x="6096000" y="1941914"/>
              <a:ext cx="2463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05</a:t>
              </a:r>
              <a:endParaRPr lang="ko-KR" altLang="en-US" sz="200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58" name="평행 사변형 57">
            <a:extLst>
              <a:ext uri="{FF2B5EF4-FFF2-40B4-BE49-F238E27FC236}">
                <a16:creationId xmlns:a16="http://schemas.microsoft.com/office/drawing/2014/main" id="{0CF9B364-4BCE-4ABF-8F3A-1829AF4134E8}"/>
              </a:ext>
            </a:extLst>
          </p:cNvPr>
          <p:cNvSpPr/>
          <p:nvPr/>
        </p:nvSpPr>
        <p:spPr>
          <a:xfrm>
            <a:off x="3251200" y="0"/>
            <a:ext cx="2647952" cy="6858000"/>
          </a:xfrm>
          <a:prstGeom prst="parallelogram">
            <a:avLst>
              <a:gd name="adj" fmla="val 66390"/>
            </a:avLst>
          </a:prstGeom>
          <a:gradFill flip="none" rotWithShape="1">
            <a:gsLst>
              <a:gs pos="0">
                <a:srgbClr val="CB1F24"/>
              </a:gs>
              <a:gs pos="100000">
                <a:srgbClr val="A3191C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4" name="자유형: 도형 53">
            <a:extLst>
              <a:ext uri="{FF2B5EF4-FFF2-40B4-BE49-F238E27FC236}">
                <a16:creationId xmlns:a16="http://schemas.microsoft.com/office/drawing/2014/main" id="{76D90E80-3C3F-4E25-955E-68FC0ADD8138}"/>
              </a:ext>
            </a:extLst>
          </p:cNvPr>
          <p:cNvSpPr/>
          <p:nvPr/>
        </p:nvSpPr>
        <p:spPr>
          <a:xfrm>
            <a:off x="-17462" y="0"/>
            <a:ext cx="5573712" cy="6858000"/>
          </a:xfrm>
          <a:custGeom>
            <a:avLst/>
            <a:gdLst>
              <a:gd name="connsiteX0" fmla="*/ 0 w 5337175"/>
              <a:gd name="connsiteY0" fmla="*/ 0 h 6858000"/>
              <a:gd name="connsiteX1" fmla="*/ 5337175 w 5337175"/>
              <a:gd name="connsiteY1" fmla="*/ 0 h 6858000"/>
              <a:gd name="connsiteX2" fmla="*/ 3622675 w 5337175"/>
              <a:gd name="connsiteY2" fmla="*/ 6858000 h 6858000"/>
              <a:gd name="connsiteX3" fmla="*/ 0 w 5337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7175" h="6858000">
                <a:moveTo>
                  <a:pt x="0" y="0"/>
                </a:moveTo>
                <a:lnTo>
                  <a:pt x="5337175" y="0"/>
                </a:lnTo>
                <a:lnTo>
                  <a:pt x="3622675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CB1F24"/>
              </a:gs>
              <a:gs pos="100000">
                <a:srgbClr val="A3191C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A17065-47D1-4599-B7F0-24E6F95346C6}"/>
              </a:ext>
            </a:extLst>
          </p:cNvPr>
          <p:cNvSpPr txBox="1"/>
          <p:nvPr/>
        </p:nvSpPr>
        <p:spPr>
          <a:xfrm>
            <a:off x="217805" y="3013502"/>
            <a:ext cx="42799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CONTENTS</a:t>
            </a:r>
            <a:endParaRPr lang="ko-KR" altLang="en-US" sz="4800" b="1" dirty="0">
              <a:solidFill>
                <a:schemeClr val="bg1"/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E56CC0D6-B0BC-460D-B090-32D35A4940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43" y="173734"/>
            <a:ext cx="725403" cy="2257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797" y="141810"/>
            <a:ext cx="1295403" cy="289636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6682EBC2-A15A-D462-9235-5357179BC97D}"/>
              </a:ext>
            </a:extLst>
          </p:cNvPr>
          <p:cNvGrpSpPr/>
          <p:nvPr/>
        </p:nvGrpSpPr>
        <p:grpSpPr>
          <a:xfrm>
            <a:off x="6318647" y="5104238"/>
            <a:ext cx="5454650" cy="495300"/>
            <a:chOff x="5899150" y="1894319"/>
            <a:chExt cx="5454650" cy="49530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B835CDA3-9C30-4D8F-2A71-EFF6CBD1BCBA}"/>
                </a:ext>
              </a:extLst>
            </p:cNvPr>
            <p:cNvSpPr/>
            <p:nvPr/>
          </p:nvSpPr>
          <p:spPr>
            <a:xfrm>
              <a:off x="5899150" y="1894319"/>
              <a:ext cx="4914900" cy="4953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DA2127"/>
                </a:gs>
                <a:gs pos="100000">
                  <a:srgbClr val="A3191C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BE5EFF-205D-5C6C-AF34-F28719F19094}"/>
                </a:ext>
              </a:extLst>
            </p:cNvPr>
            <p:cNvSpPr txBox="1"/>
            <p:nvPr/>
          </p:nvSpPr>
          <p:spPr>
            <a:xfrm>
              <a:off x="6553200" y="1941914"/>
              <a:ext cx="4800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부품 가격표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4F0CD8-BE1E-A209-7A20-E8B73A502485}"/>
                </a:ext>
              </a:extLst>
            </p:cNvPr>
            <p:cNvSpPr txBox="1"/>
            <p:nvPr/>
          </p:nvSpPr>
          <p:spPr>
            <a:xfrm>
              <a:off x="6096000" y="1941914"/>
              <a:ext cx="2463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06</a:t>
              </a:r>
              <a:endParaRPr lang="ko-KR" altLang="en-US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9D8746D-3C21-9104-FFEF-52CC46642533}"/>
              </a:ext>
            </a:extLst>
          </p:cNvPr>
          <p:cNvGrpSpPr/>
          <p:nvPr/>
        </p:nvGrpSpPr>
        <p:grpSpPr>
          <a:xfrm>
            <a:off x="6323807" y="5986336"/>
            <a:ext cx="5454650" cy="495300"/>
            <a:chOff x="5899150" y="1894319"/>
            <a:chExt cx="5454650" cy="495300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15B06EA3-F915-513B-B9DC-085847A25AF8}"/>
                </a:ext>
              </a:extLst>
            </p:cNvPr>
            <p:cNvSpPr/>
            <p:nvPr/>
          </p:nvSpPr>
          <p:spPr>
            <a:xfrm>
              <a:off x="5899150" y="1894319"/>
              <a:ext cx="4914900" cy="4953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DA2127"/>
                </a:gs>
                <a:gs pos="100000">
                  <a:srgbClr val="A3191C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F47C5F0-E1A8-53C6-CDDB-8DEDBF8B1649}"/>
                </a:ext>
              </a:extLst>
            </p:cNvPr>
            <p:cNvSpPr txBox="1"/>
            <p:nvPr/>
          </p:nvSpPr>
          <p:spPr>
            <a:xfrm>
              <a:off x="6553200" y="1941914"/>
              <a:ext cx="4800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코드 사이즈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1583CCB-3599-00B5-6C61-73ED6B9208A2}"/>
                </a:ext>
              </a:extLst>
            </p:cNvPr>
            <p:cNvSpPr txBox="1"/>
            <p:nvPr/>
          </p:nvSpPr>
          <p:spPr>
            <a:xfrm>
              <a:off x="6096000" y="1941914"/>
              <a:ext cx="2463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07</a:t>
              </a:r>
              <a:endParaRPr lang="ko-KR" altLang="en-US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850A446F-4A37-0B63-8F43-A4A9C7B92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3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3257217" y="374448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04.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기능별 구현 상세 설명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3302000" y="957136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1A25D8C-DB79-3604-7674-831C6B3221D5}"/>
              </a:ext>
            </a:extLst>
          </p:cNvPr>
          <p:cNvSpPr txBox="1"/>
          <p:nvPr/>
        </p:nvSpPr>
        <p:spPr>
          <a:xfrm>
            <a:off x="218875" y="972037"/>
            <a:ext cx="960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ko-KR" altLang="en-US" sz="1800" b="1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</a:t>
            </a:r>
            <a:r>
              <a:rPr lang="ko-KR" altLang="en-US" sz="1400" b="1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데이터 기반 </a:t>
            </a:r>
            <a:r>
              <a:rPr lang="en-US" altLang="ko-KR" sz="1400" b="1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LED </a:t>
            </a:r>
            <a:r>
              <a:rPr lang="ko-KR" altLang="en-US" sz="1400" b="1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상태 업데이트 함수 </a:t>
            </a:r>
            <a:endParaRPr lang="ko-KR" altLang="en-US" sz="1800" b="1" spc="-12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C699FD-2E13-6A99-C223-80A676B65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55" y="1415738"/>
            <a:ext cx="5496110" cy="47480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E49804F-F636-28DA-FB02-BC2F26ADB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703" y="1415738"/>
            <a:ext cx="5533124" cy="12315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4B3ED5-D07B-88DC-0211-13D6332A8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738" y="2624701"/>
            <a:ext cx="2463133" cy="9727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389380-6EBB-D610-FBCC-E5647BA9BD90}"/>
              </a:ext>
            </a:extLst>
          </p:cNvPr>
          <p:cNvSpPr txBox="1"/>
          <p:nvPr/>
        </p:nvSpPr>
        <p:spPr>
          <a:xfrm>
            <a:off x="11665323" y="6427694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304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3257217" y="374448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04.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기능별 구현 상세 설명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3302000" y="957136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6AC9D7BE-581A-D695-F0B8-560A2B548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50" y="1330824"/>
            <a:ext cx="5660650" cy="51140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63A7C3E-2A40-2028-89D5-7A1EC8A34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191" y="1675388"/>
            <a:ext cx="5578323" cy="26824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F44BCF-7659-6068-26EE-4A7F58ED0A90}"/>
              </a:ext>
            </a:extLst>
          </p:cNvPr>
          <p:cNvSpPr txBox="1"/>
          <p:nvPr/>
        </p:nvSpPr>
        <p:spPr>
          <a:xfrm>
            <a:off x="218875" y="972037"/>
            <a:ext cx="960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ko-KR" altLang="en-US" sz="1800" b="1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</a:t>
            </a:r>
            <a:r>
              <a:rPr lang="ko-KR" altLang="en-US" sz="1400" b="1" dirty="0">
                <a:solidFill>
                  <a:schemeClr val="tx1"/>
                </a:solidFill>
              </a:rPr>
              <a:t>사용자 맞춤형 모드</a:t>
            </a:r>
            <a:endParaRPr lang="ko-KR" altLang="en-US" sz="1800" b="1" spc="-12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FBE5D-5348-3356-B1C1-B61AE2E8E33B}"/>
              </a:ext>
            </a:extLst>
          </p:cNvPr>
          <p:cNvSpPr txBox="1"/>
          <p:nvPr/>
        </p:nvSpPr>
        <p:spPr>
          <a:xfrm>
            <a:off x="11665323" y="6427694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452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3257217" y="374448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04.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기능별 구현 상세 설명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3302000" y="957136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067658A9-D807-CAF5-5566-8AE3FC5657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550"/>
          <a:stretch/>
        </p:blipFill>
        <p:spPr>
          <a:xfrm>
            <a:off x="158751" y="1420129"/>
            <a:ext cx="6035563" cy="44807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48A60DA-45A0-CC46-520B-41A2A509B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707" y="1951149"/>
            <a:ext cx="5662151" cy="38560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371394B-1056-A97F-10C1-EA41505046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5795" r="3093"/>
          <a:stretch/>
        </p:blipFill>
        <p:spPr>
          <a:xfrm>
            <a:off x="6104966" y="1762737"/>
            <a:ext cx="5848858" cy="19737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6C85387-153D-D046-6ADE-D7AE5050A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724" y="5847544"/>
            <a:ext cx="5837426" cy="7315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BBBEEE5-D60A-9820-6F6A-CF730DF782FD}"/>
              </a:ext>
            </a:extLst>
          </p:cNvPr>
          <p:cNvSpPr txBox="1"/>
          <p:nvPr/>
        </p:nvSpPr>
        <p:spPr>
          <a:xfrm>
            <a:off x="218875" y="972037"/>
            <a:ext cx="960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ko-KR" altLang="en-US" sz="1800" b="1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</a:t>
            </a:r>
            <a:r>
              <a:rPr lang="ko-KR" altLang="en-US" sz="1400" b="1" dirty="0">
                <a:solidFill>
                  <a:schemeClr val="tx1"/>
                </a:solidFill>
              </a:rPr>
              <a:t>사용자 맞춤형 모드</a:t>
            </a:r>
            <a:endParaRPr lang="ko-KR" altLang="en-US" sz="1800" b="1" spc="-12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9C0DA-657E-1667-68B4-1138DC8B4A2D}"/>
              </a:ext>
            </a:extLst>
          </p:cNvPr>
          <p:cNvSpPr txBox="1"/>
          <p:nvPr/>
        </p:nvSpPr>
        <p:spPr>
          <a:xfrm>
            <a:off x="11665323" y="6427694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62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3257217" y="374448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04.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기능별 구현 상세 설명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3302000" y="957136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BEBDAD41-14DD-1D0A-2F9D-CECE89746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39" y="1417157"/>
            <a:ext cx="6020322" cy="37188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F0912D-D1E7-2F3F-5AB9-AB6E08736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79317"/>
            <a:ext cx="6111770" cy="35207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41F7CED-D8C8-A87F-CF82-72FF59B17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596" y="4937902"/>
            <a:ext cx="5616427" cy="12345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F2F9C7-84D8-58EC-93D9-9AA7CB34A50C}"/>
              </a:ext>
            </a:extLst>
          </p:cNvPr>
          <p:cNvSpPr txBox="1"/>
          <p:nvPr/>
        </p:nvSpPr>
        <p:spPr>
          <a:xfrm>
            <a:off x="218875" y="972037"/>
            <a:ext cx="960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ko-KR" altLang="en-US" sz="1800" b="1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</a:t>
            </a:r>
            <a:r>
              <a:rPr lang="en-US" altLang="ko-KR" sz="1400" b="1" dirty="0">
                <a:solidFill>
                  <a:schemeClr val="tx1"/>
                </a:solidFill>
              </a:rPr>
              <a:t>ADC</a:t>
            </a:r>
            <a:r>
              <a:rPr lang="en-US" altLang="ko-KR" sz="1400" b="1" dirty="0"/>
              <a:t>)</a:t>
            </a:r>
            <a:endParaRPr lang="ko-KR" altLang="en-US" sz="1800" b="1" spc="-12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ko-KR" altLang="en-US" sz="1800" b="1" spc="-12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B3A86C-29A7-B9F0-D7D3-4831F764745C}"/>
              </a:ext>
            </a:extLst>
          </p:cNvPr>
          <p:cNvSpPr txBox="1"/>
          <p:nvPr/>
        </p:nvSpPr>
        <p:spPr>
          <a:xfrm>
            <a:off x="11665323" y="6427694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172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3257217" y="374448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04.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기능별 구현 상세 설명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3302000" y="957136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1EF956C-1840-4104-E8B9-D4E0F987097C}"/>
              </a:ext>
            </a:extLst>
          </p:cNvPr>
          <p:cNvSpPr txBox="1"/>
          <p:nvPr/>
        </p:nvSpPr>
        <p:spPr>
          <a:xfrm>
            <a:off x="218875" y="972037"/>
            <a:ext cx="960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ko-KR" altLang="en-US" sz="1800" b="1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</a:t>
            </a:r>
            <a:r>
              <a:rPr lang="ko-KR" altLang="en-US" sz="1400" b="1" dirty="0">
                <a:solidFill>
                  <a:schemeClr val="tx1"/>
                </a:solidFill>
              </a:rPr>
              <a:t>절전 모드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압력센서</a:t>
            </a:r>
            <a:r>
              <a:rPr lang="en-US" altLang="ko-KR" sz="1400" b="1" dirty="0">
                <a:solidFill>
                  <a:schemeClr val="tx1"/>
                </a:solidFill>
              </a:rPr>
              <a:t>: FSR402)</a:t>
            </a:r>
            <a:r>
              <a:rPr lang="en-US" altLang="ko-KR" sz="1400" b="1" dirty="0"/>
              <a:t>)</a:t>
            </a:r>
            <a:endParaRPr lang="ko-KR" altLang="en-US" sz="1800" b="1" spc="-12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C2902-8DC7-22BA-3E7A-EC4AA1A60210}"/>
              </a:ext>
            </a:extLst>
          </p:cNvPr>
          <p:cNvSpPr txBox="1"/>
          <p:nvPr/>
        </p:nvSpPr>
        <p:spPr>
          <a:xfrm>
            <a:off x="11665323" y="6427694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21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EC4C6-7A6F-A14A-D23B-B35CA0426A1A}"/>
              </a:ext>
            </a:extLst>
          </p:cNvPr>
          <p:cNvSpPr txBox="1"/>
          <p:nvPr/>
        </p:nvSpPr>
        <p:spPr>
          <a:xfrm>
            <a:off x="218875" y="1535086"/>
            <a:ext cx="1159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ko-KR" altLang="en-US" sz="1800" b="1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</a:t>
            </a:r>
            <a:r>
              <a:rPr lang="ko-KR" altLang="en-US" sz="1800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회로도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FBE561-32AF-4307-827D-C32F32A60026}"/>
              </a:ext>
            </a:extLst>
          </p:cNvPr>
          <p:cNvSpPr txBox="1"/>
          <p:nvPr/>
        </p:nvSpPr>
        <p:spPr>
          <a:xfrm>
            <a:off x="6870688" y="1535086"/>
            <a:ext cx="1713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ko-KR" altLang="en-US" sz="1800" b="1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</a:t>
            </a:r>
            <a:r>
              <a:rPr lang="ko-KR" altLang="en-US" sz="1800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동작 동영상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CDC8AF-3490-6871-242A-9ABDB07CD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0252" y="1368058"/>
            <a:ext cx="3877001" cy="5339665"/>
          </a:xfrm>
          <a:prstGeom prst="rect">
            <a:avLst/>
          </a:prstGeom>
        </p:spPr>
      </p:pic>
      <p:pic>
        <p:nvPicPr>
          <p:cNvPr id="9" name="KakaoTalk_20240929_231722609">
            <a:hlinkClick r:id="" action="ppaction://media"/>
            <a:extLst>
              <a:ext uri="{FF2B5EF4-FFF2-40B4-BE49-F238E27FC236}">
                <a16:creationId xmlns:a16="http://schemas.microsoft.com/office/drawing/2014/main" id="{AE236892-5858-49FA-3CB6-4BD2FF2031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58933" y="1981461"/>
            <a:ext cx="2961327" cy="391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10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3257217" y="374448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04.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기능별 구현 상세 설명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3302000" y="957136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DB5D2914-DF3D-A357-AC86-F9E83C6BB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64" y="1454686"/>
            <a:ext cx="5648705" cy="367405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DE9D362-2A78-FF6A-B769-CAE921F50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456" y="1420129"/>
            <a:ext cx="5764192" cy="38372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5CB00B-9495-4E7A-CA89-901577656DB3}"/>
              </a:ext>
            </a:extLst>
          </p:cNvPr>
          <p:cNvSpPr txBox="1"/>
          <p:nvPr/>
        </p:nvSpPr>
        <p:spPr>
          <a:xfrm>
            <a:off x="218875" y="972037"/>
            <a:ext cx="960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ko-KR" altLang="en-US" sz="1800" b="1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</a:t>
            </a:r>
            <a:r>
              <a:rPr lang="ko-KR" altLang="en-US" sz="1400" b="1" dirty="0">
                <a:solidFill>
                  <a:schemeClr val="tx1"/>
                </a:solidFill>
              </a:rPr>
              <a:t>절전 모드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압력센서</a:t>
            </a:r>
            <a:r>
              <a:rPr lang="en-US" altLang="ko-KR" sz="1400" b="1" dirty="0">
                <a:solidFill>
                  <a:schemeClr val="tx1"/>
                </a:solidFill>
              </a:rPr>
              <a:t>: FSR402)</a:t>
            </a:r>
            <a:r>
              <a:rPr lang="en-US" altLang="ko-KR" sz="1400" b="1" dirty="0"/>
              <a:t>)</a:t>
            </a:r>
            <a:endParaRPr lang="ko-KR" altLang="en-US" sz="1800" b="1" spc="-12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ko-KR" altLang="en-US" sz="1800" b="1" spc="-12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F3AE9-93D0-F6FB-3102-4012B13AB44E}"/>
              </a:ext>
            </a:extLst>
          </p:cNvPr>
          <p:cNvSpPr txBox="1"/>
          <p:nvPr/>
        </p:nvSpPr>
        <p:spPr>
          <a:xfrm>
            <a:off x="11665323" y="6427694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893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3257217" y="374448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04.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기능별 구현 상세 설명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3302000" y="957136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D000A4D-989F-CC4C-3EBD-33B0C4243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02" y="1640164"/>
            <a:ext cx="5459772" cy="39478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1300291-DE5C-46E7-3507-918D858D6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207" y="1640164"/>
            <a:ext cx="5585269" cy="36332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8845202-C28F-1878-F80D-E49DF428EFC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92474"/>
          <a:stretch/>
        </p:blipFill>
        <p:spPr>
          <a:xfrm>
            <a:off x="460002" y="1513789"/>
            <a:ext cx="5483598" cy="2747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4CE40D-C9A5-CBA1-45D9-EDE1A8014BD8}"/>
              </a:ext>
            </a:extLst>
          </p:cNvPr>
          <p:cNvSpPr txBox="1"/>
          <p:nvPr/>
        </p:nvSpPr>
        <p:spPr>
          <a:xfrm>
            <a:off x="218875" y="972037"/>
            <a:ext cx="960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ko-KR" altLang="en-US" sz="1800" b="1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</a:t>
            </a:r>
            <a:r>
              <a:rPr lang="ko-KR" altLang="en-US" sz="1400" b="1" dirty="0">
                <a:solidFill>
                  <a:schemeClr val="tx1"/>
                </a:solidFill>
              </a:rPr>
              <a:t>절전 모드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압력센서</a:t>
            </a:r>
            <a:r>
              <a:rPr lang="en-US" altLang="ko-KR" sz="1400" b="1" dirty="0">
                <a:solidFill>
                  <a:schemeClr val="tx1"/>
                </a:solidFill>
              </a:rPr>
              <a:t>: FSR402)</a:t>
            </a:r>
            <a:r>
              <a:rPr lang="en-US" altLang="ko-KR" sz="1400" b="1" dirty="0"/>
              <a:t>)</a:t>
            </a:r>
            <a:endParaRPr lang="ko-KR" altLang="en-US" sz="1800" b="1" spc="-12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ko-KR" altLang="en-US" sz="1800" b="1" spc="-12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3755B8-4D00-192B-87DB-D4DC937F601F}"/>
              </a:ext>
            </a:extLst>
          </p:cNvPr>
          <p:cNvSpPr txBox="1"/>
          <p:nvPr/>
        </p:nvSpPr>
        <p:spPr>
          <a:xfrm>
            <a:off x="11665323" y="6427694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008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3257217" y="374448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04.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기능별 구현 상세 설명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3302000" y="957136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BAF30FF1-2E3B-0BE2-8027-9F2F4969F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13" y="1513789"/>
            <a:ext cx="2964137" cy="6028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42C172A-4275-2318-CC34-89AEA4C44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13" y="2075170"/>
            <a:ext cx="5827987" cy="41287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6425C80-855F-D2D9-C10C-AE1DC1B12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902" y="1815227"/>
            <a:ext cx="5827987" cy="43399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4A6231-4CE9-7668-0CDE-45A06792BBEF}"/>
              </a:ext>
            </a:extLst>
          </p:cNvPr>
          <p:cNvSpPr txBox="1"/>
          <p:nvPr/>
        </p:nvSpPr>
        <p:spPr>
          <a:xfrm>
            <a:off x="218875" y="972037"/>
            <a:ext cx="960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ko-KR" altLang="en-US" sz="1800" b="1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</a:t>
            </a:r>
            <a:r>
              <a:rPr lang="ko-KR" altLang="en-US" sz="1400" b="1" dirty="0">
                <a:solidFill>
                  <a:schemeClr val="tx1"/>
                </a:solidFill>
              </a:rPr>
              <a:t>절전 모드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압력센서</a:t>
            </a:r>
            <a:r>
              <a:rPr lang="en-US" altLang="ko-KR" sz="1400" b="1" dirty="0">
                <a:solidFill>
                  <a:schemeClr val="tx1"/>
                </a:solidFill>
              </a:rPr>
              <a:t>: FSR402)</a:t>
            </a:r>
            <a:r>
              <a:rPr lang="en-US" altLang="ko-KR" sz="1400" b="1" dirty="0"/>
              <a:t>)</a:t>
            </a:r>
            <a:endParaRPr lang="ko-KR" altLang="en-US" sz="1800" b="1" spc="-12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ko-KR" altLang="en-US" sz="1800" b="1" spc="-12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A8B5DB-A326-F25D-A504-6A37944F01D8}"/>
              </a:ext>
            </a:extLst>
          </p:cNvPr>
          <p:cNvSpPr txBox="1"/>
          <p:nvPr/>
        </p:nvSpPr>
        <p:spPr>
          <a:xfrm>
            <a:off x="11665323" y="6427694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626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3257217" y="374448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04.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기능별 구현 상세 설명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3302000" y="957136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1EF956C-1840-4104-E8B9-D4E0F987097C}"/>
              </a:ext>
            </a:extLst>
          </p:cNvPr>
          <p:cNvSpPr txBox="1"/>
          <p:nvPr/>
        </p:nvSpPr>
        <p:spPr>
          <a:xfrm>
            <a:off x="218876" y="972037"/>
            <a:ext cx="745267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ko-KR" altLang="en-US" sz="2000" b="1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</a:t>
            </a:r>
            <a:r>
              <a:rPr lang="ko-KR" altLang="en-US" sz="16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물 채움</a:t>
            </a:r>
            <a:r>
              <a:rPr lang="ko-KR" altLang="en-US" sz="1600" b="1" dirty="0">
                <a:solidFill>
                  <a:schemeClr val="tx1"/>
                </a:solidFill>
              </a:rPr>
              <a:t> 모드 </a:t>
            </a:r>
            <a:r>
              <a:rPr lang="en-US" altLang="ko-KR" sz="1600" b="1" dirty="0">
                <a:solidFill>
                  <a:schemeClr val="tx1"/>
                </a:solidFill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</a:rPr>
              <a:t>수위센서</a:t>
            </a:r>
            <a:r>
              <a:rPr lang="en-US" altLang="ko-KR" sz="1600" b="1" dirty="0">
                <a:solidFill>
                  <a:schemeClr val="tx1"/>
                </a:solidFill>
              </a:rPr>
              <a:t>: SZH-EK057)</a:t>
            </a:r>
            <a:r>
              <a:rPr lang="en-US" altLang="ko-KR" sz="1600" b="1" dirty="0"/>
              <a:t>)</a:t>
            </a:r>
            <a:endParaRPr lang="ko-KR" altLang="en-US" sz="2000" b="1" spc="-12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ko-KR" altLang="en-US" sz="1800" b="1" spc="-12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C2902-8DC7-22BA-3E7A-EC4AA1A60210}"/>
              </a:ext>
            </a:extLst>
          </p:cNvPr>
          <p:cNvSpPr txBox="1"/>
          <p:nvPr/>
        </p:nvSpPr>
        <p:spPr>
          <a:xfrm>
            <a:off x="11665323" y="6427694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25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EC4C6-7A6F-A14A-D23B-B35CA0426A1A}"/>
              </a:ext>
            </a:extLst>
          </p:cNvPr>
          <p:cNvSpPr txBox="1"/>
          <p:nvPr/>
        </p:nvSpPr>
        <p:spPr>
          <a:xfrm>
            <a:off x="218875" y="1535086"/>
            <a:ext cx="1159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ko-KR" altLang="en-US" sz="1800" b="1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</a:t>
            </a:r>
            <a:r>
              <a:rPr lang="ko-KR" altLang="en-US" sz="1800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회로도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ABAB6E6-6599-334E-1E3A-6419E3DFD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685" y="1328219"/>
            <a:ext cx="3576815" cy="50994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495BEB-89E9-6123-4E0B-0682202FB68C}"/>
              </a:ext>
            </a:extLst>
          </p:cNvPr>
          <p:cNvSpPr txBox="1"/>
          <p:nvPr/>
        </p:nvSpPr>
        <p:spPr>
          <a:xfrm>
            <a:off x="6205381" y="1543931"/>
            <a:ext cx="5688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ko-KR" altLang="en-US" sz="1800" b="1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</a:t>
            </a:r>
            <a:r>
              <a:rPr lang="ko-KR" altLang="en-US" sz="1800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동작 동영상 </a:t>
            </a:r>
            <a:endParaRPr lang="en-US" altLang="ko-KR" sz="1800" spc="-12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sz="1400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1400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통합 전에는 동작이 잘 되었으나 통합 후 간헐적으로 동작하여 한계를 가짐</a:t>
            </a:r>
          </a:p>
        </p:txBody>
      </p:sp>
    </p:spTree>
    <p:extLst>
      <p:ext uri="{BB962C8B-B14F-4D97-AF65-F5344CB8AC3E}">
        <p14:creationId xmlns:p14="http://schemas.microsoft.com/office/powerpoint/2010/main" val="294367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3257217" y="374448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04.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기능별 구현 상세 설명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3302000" y="957136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7097AFF-1AD2-821F-6AF8-FFB424A60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09" y="1380756"/>
            <a:ext cx="5676010" cy="47792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4D7C8ED-D2AD-D0C7-D862-0BC9300F0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483" y="1698583"/>
            <a:ext cx="5484457" cy="33883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DF90142-D9F2-A729-C403-D35DCDCE3F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29" b="59558"/>
          <a:stretch/>
        </p:blipFill>
        <p:spPr>
          <a:xfrm>
            <a:off x="6227483" y="4892168"/>
            <a:ext cx="5484457" cy="1768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7DC35D-9BBC-B040-B8DA-8EEACBCBC887}"/>
              </a:ext>
            </a:extLst>
          </p:cNvPr>
          <p:cNvSpPr txBox="1"/>
          <p:nvPr/>
        </p:nvSpPr>
        <p:spPr>
          <a:xfrm>
            <a:off x="218875" y="972037"/>
            <a:ext cx="960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ko-KR" altLang="en-US" sz="1800" b="1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</a:t>
            </a:r>
            <a:r>
              <a:rPr lang="ko-KR" altLang="en-US" sz="14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물 채움</a:t>
            </a:r>
            <a:r>
              <a:rPr lang="ko-KR" altLang="en-US" sz="1400" b="1" dirty="0">
                <a:solidFill>
                  <a:schemeClr val="tx1"/>
                </a:solidFill>
              </a:rPr>
              <a:t> 모드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수위센서</a:t>
            </a:r>
            <a:r>
              <a:rPr lang="en-US" altLang="ko-KR" sz="1400" b="1" dirty="0">
                <a:solidFill>
                  <a:schemeClr val="tx1"/>
                </a:solidFill>
              </a:rPr>
              <a:t>: SZH-EK057)</a:t>
            </a:r>
            <a:r>
              <a:rPr lang="en-US" altLang="ko-KR" sz="1400" b="1" dirty="0"/>
              <a:t>)</a:t>
            </a:r>
            <a:endParaRPr lang="ko-KR" altLang="en-US" sz="1800" b="1" spc="-12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F9DBA-4C9D-F43B-9E8E-91948332D110}"/>
              </a:ext>
            </a:extLst>
          </p:cNvPr>
          <p:cNvSpPr txBox="1"/>
          <p:nvPr/>
        </p:nvSpPr>
        <p:spPr>
          <a:xfrm>
            <a:off x="11665323" y="6427694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497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3257217" y="374448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01.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비데의 동작 원리 및 구조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(1/3)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6E6040-F98D-44BB-B778-C7FF4E5EE23E}"/>
              </a:ext>
            </a:extLst>
          </p:cNvPr>
          <p:cNvSpPr txBox="1"/>
          <p:nvPr/>
        </p:nvSpPr>
        <p:spPr>
          <a:xfrm>
            <a:off x="543045" y="957136"/>
            <a:ext cx="12872013" cy="522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4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</a:t>
            </a:r>
            <a:r>
              <a:rPr lang="en-US" altLang="ko-KR" sz="14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1-1-1. </a:t>
            </a:r>
            <a:r>
              <a:rPr lang="ko-KR" altLang="en-US" sz="14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분사 </a:t>
            </a:r>
            <a:r>
              <a:rPr lang="en-US" altLang="ko-KR" sz="14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endParaRPr lang="en-US" altLang="ko-KR" sz="1400" spc="-12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분사 스위치를 누르면 노즐 어셈블리에 장착된 스텝 모터가 작동하며 물 분사가 시작된다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분사가 진행되는 동안 분사 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LED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켜지게 된다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분사 중에 사용자는 원할 때 스위치를 한 번 더 눌러 분사를 멈출 수 있다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수위 센서가 물탱크의 물이 부족함을 감지하면 분사가 작동하지 않으며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pPr algn="l">
              <a:lnSpc>
                <a:spcPct val="150000"/>
              </a:lnSpc>
            </a:pP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이때 대기 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LED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깜빡이게 된다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algn="l">
              <a:lnSpc>
                <a:spcPct val="150000"/>
              </a:lnSpc>
            </a:pPr>
            <a:endParaRPr lang="en-US" altLang="ko-KR" sz="1400" b="1" spc="-12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4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</a:t>
            </a:r>
            <a:r>
              <a:rPr lang="en-US" altLang="ko-KR" sz="14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1-1-2. </a:t>
            </a:r>
            <a:r>
              <a:rPr lang="ko-KR" altLang="en-US" sz="14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건조 </a:t>
            </a:r>
            <a:r>
              <a:rPr lang="en-US" altLang="ko-KR" sz="14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pPr algn="l">
              <a:lnSpc>
                <a:spcPct val="150000"/>
              </a:lnSpc>
            </a:pP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건조 스위치를 누르면 팬이 작동하며 건조가 시작되고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건조 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LED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켜지게 된다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건조 중에 스위치를 다시 한 번 눌러 동작을 멈출 수 있다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altLang="ko-KR" sz="1400" spc="-12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</a:t>
            </a:r>
            <a:r>
              <a:rPr lang="en-US" altLang="ko-KR" sz="14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1-1-3. </a:t>
            </a:r>
            <a:r>
              <a:rPr lang="ko-KR" altLang="en-US" sz="14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절전 모드 </a:t>
            </a:r>
            <a:r>
              <a:rPr lang="en-US" altLang="ko-KR" sz="14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endParaRPr lang="en-US" altLang="ko-KR" sz="1400" spc="-12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압력 센서의 값이 특정 값 이하일 때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시트에 앉아있지 않을 때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비데 시스템에 공급되는 전력이 최소화되어 절전 모드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슬립 모드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진입하게 된다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이때 절전 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LED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켜지며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비데의 전력 소비를 줄일 수 있다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반대로 압력 센서가 특정 값 이상을 감지하면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시트에 앉으면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절전 모드가 해제된다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altLang="ko-KR" sz="1400" spc="-12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</a:t>
            </a:r>
            <a:r>
              <a:rPr lang="en-US" altLang="ko-KR" sz="14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1-1-4. </a:t>
            </a:r>
            <a:r>
              <a:rPr lang="ko-KR" altLang="en-US" sz="14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시트 온도 조절 </a:t>
            </a:r>
            <a:r>
              <a:rPr lang="en-US" altLang="ko-KR" sz="14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endParaRPr lang="en-US" altLang="ko-KR" sz="1400" spc="-12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시트 온도 조절 스위치를 눌러 온도를 조절할 수 있다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스위치는 온도를 높이거나 낮추는 버튼 두 개로 구성되어 있으며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사용자는 각 단계를 상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하로 설정할 수 있다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설정된 단계에 맞춰 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LED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켜지게 된다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400" spc="-12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3302000" y="957136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8E606DE-8149-58CD-5F71-D17B39C9F8AC}"/>
              </a:ext>
            </a:extLst>
          </p:cNvPr>
          <p:cNvSpPr txBox="1"/>
          <p:nvPr/>
        </p:nvSpPr>
        <p:spPr>
          <a:xfrm>
            <a:off x="11665323" y="6427694"/>
            <a:ext cx="215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892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3257217" y="374448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04.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기능별 구현 상세 설명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3302000" y="957136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059C78E6-4266-1C43-9749-17DF759E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458"/>
          <a:stretch/>
        </p:blipFill>
        <p:spPr>
          <a:xfrm>
            <a:off x="331694" y="1545808"/>
            <a:ext cx="5764306" cy="263291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2AC7A5D-D9A0-D311-D947-117DF4A0CD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0493"/>
          <a:stretch/>
        </p:blipFill>
        <p:spPr>
          <a:xfrm>
            <a:off x="6275602" y="1465860"/>
            <a:ext cx="5765934" cy="31953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44C5BDF-2BDC-49C7-3453-3B8460F2D4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6851"/>
          <a:stretch/>
        </p:blipFill>
        <p:spPr>
          <a:xfrm>
            <a:off x="6305892" y="4570159"/>
            <a:ext cx="5915246" cy="16439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C78442-3376-2AE0-576D-9B30B8DBDC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9836"/>
          <a:stretch/>
        </p:blipFill>
        <p:spPr>
          <a:xfrm>
            <a:off x="435012" y="4240801"/>
            <a:ext cx="5765934" cy="13866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4418185-F50D-21BE-1480-82C9C36BDDC7}"/>
              </a:ext>
            </a:extLst>
          </p:cNvPr>
          <p:cNvSpPr txBox="1"/>
          <p:nvPr/>
        </p:nvSpPr>
        <p:spPr>
          <a:xfrm>
            <a:off x="218875" y="972037"/>
            <a:ext cx="960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ko-KR" altLang="en-US" sz="1800" b="1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</a:t>
            </a:r>
            <a:r>
              <a:rPr lang="ko-KR" altLang="en-US" sz="14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물 채움</a:t>
            </a:r>
            <a:r>
              <a:rPr lang="ko-KR" altLang="en-US" sz="1400" b="1" dirty="0">
                <a:solidFill>
                  <a:schemeClr val="tx1"/>
                </a:solidFill>
              </a:rPr>
              <a:t> 모드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수위센서</a:t>
            </a:r>
            <a:r>
              <a:rPr lang="en-US" altLang="ko-KR" sz="1400" b="1" dirty="0">
                <a:solidFill>
                  <a:schemeClr val="tx1"/>
                </a:solidFill>
              </a:rPr>
              <a:t>: SZH-EK057)</a:t>
            </a:r>
            <a:r>
              <a:rPr lang="en-US" altLang="ko-KR" sz="1400" b="1" dirty="0"/>
              <a:t>)</a:t>
            </a:r>
            <a:endParaRPr lang="ko-KR" altLang="en-US" sz="1800" b="1" spc="-12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EC2C54-7963-442D-B137-66742543E637}"/>
              </a:ext>
            </a:extLst>
          </p:cNvPr>
          <p:cNvSpPr txBox="1"/>
          <p:nvPr/>
        </p:nvSpPr>
        <p:spPr>
          <a:xfrm>
            <a:off x="11665323" y="6427694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048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3257217" y="374448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04.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기능별 구현 상세 설명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3302000" y="957136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55B26B3-09C6-B133-C7AF-FF1CA9B965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834"/>
          <a:stretch/>
        </p:blipFill>
        <p:spPr>
          <a:xfrm>
            <a:off x="299594" y="1545808"/>
            <a:ext cx="5915246" cy="30830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A0F9522-BFB4-737A-C783-CDA169AFB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840" y="1793758"/>
            <a:ext cx="5279210" cy="17015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BB4118-01ED-2B3D-CD8A-D73960428BFC}"/>
              </a:ext>
            </a:extLst>
          </p:cNvPr>
          <p:cNvSpPr txBox="1"/>
          <p:nvPr/>
        </p:nvSpPr>
        <p:spPr>
          <a:xfrm>
            <a:off x="218875" y="972037"/>
            <a:ext cx="960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ko-KR" altLang="en-US" sz="1800" b="1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</a:t>
            </a:r>
            <a:r>
              <a:rPr lang="ko-KR" altLang="en-US" sz="14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물 채움</a:t>
            </a:r>
            <a:r>
              <a:rPr lang="ko-KR" altLang="en-US" sz="1400" b="1" dirty="0">
                <a:solidFill>
                  <a:schemeClr val="tx1"/>
                </a:solidFill>
              </a:rPr>
              <a:t> 모드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수위센서</a:t>
            </a:r>
            <a:r>
              <a:rPr lang="en-US" altLang="ko-KR" sz="1400" b="1" dirty="0">
                <a:solidFill>
                  <a:schemeClr val="tx1"/>
                </a:solidFill>
              </a:rPr>
              <a:t>: SZH-EK057)</a:t>
            </a:r>
            <a:r>
              <a:rPr lang="en-US" altLang="ko-KR" sz="1400" b="1" dirty="0"/>
              <a:t>)</a:t>
            </a:r>
            <a:endParaRPr lang="ko-KR" altLang="en-US" sz="1800" b="1" spc="-12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F93945-4920-BC1D-6B4F-4661A2D357EB}"/>
              </a:ext>
            </a:extLst>
          </p:cNvPr>
          <p:cNvSpPr txBox="1"/>
          <p:nvPr/>
        </p:nvSpPr>
        <p:spPr>
          <a:xfrm>
            <a:off x="11665323" y="6427694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805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3257217" y="374448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04.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기능별 구현 상세 설명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3302000" y="957136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1EF956C-1840-4104-E8B9-D4E0F987097C}"/>
              </a:ext>
            </a:extLst>
          </p:cNvPr>
          <p:cNvSpPr txBox="1"/>
          <p:nvPr/>
        </p:nvSpPr>
        <p:spPr>
          <a:xfrm>
            <a:off x="218876" y="972037"/>
            <a:ext cx="74526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ko-KR" altLang="en-US" sz="2000" b="1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</a:t>
            </a:r>
            <a:r>
              <a:rPr lang="ko-KR" altLang="en-US" sz="1600" b="1" dirty="0">
                <a:solidFill>
                  <a:schemeClr val="tx1"/>
                </a:solidFill>
              </a:rPr>
              <a:t>자동 물내림 기능 </a:t>
            </a:r>
            <a:r>
              <a:rPr lang="en-US" altLang="ko-KR" sz="1600" b="1" dirty="0">
                <a:solidFill>
                  <a:schemeClr val="tx1"/>
                </a:solidFill>
              </a:rPr>
              <a:t>(</a:t>
            </a:r>
            <a:r>
              <a:rPr lang="ko-KR" altLang="en-US" sz="1600" b="1" dirty="0" err="1">
                <a:solidFill>
                  <a:schemeClr val="tx1"/>
                </a:solidFill>
              </a:rPr>
              <a:t>서보모터</a:t>
            </a:r>
            <a:r>
              <a:rPr lang="en-US" altLang="ko-KR" sz="1600" b="1" dirty="0">
                <a:solidFill>
                  <a:schemeClr val="tx1"/>
                </a:solidFill>
              </a:rPr>
              <a:t>:</a:t>
            </a:r>
            <a:r>
              <a:rPr lang="ko-KR" altLang="en-US" sz="1600" b="1" dirty="0">
                <a:solidFill>
                  <a:schemeClr val="tx1"/>
                </a:solidFill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</a:rPr>
              <a:t>SG90)</a:t>
            </a:r>
            <a:endParaRPr lang="ko-KR" altLang="en-US" sz="2000" b="1" spc="-12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ko-KR" altLang="en-US" sz="1800" b="1" spc="-12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ko-KR" altLang="en-US" sz="1800" b="1" spc="-12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C2902-8DC7-22BA-3E7A-EC4AA1A60210}"/>
              </a:ext>
            </a:extLst>
          </p:cNvPr>
          <p:cNvSpPr txBox="1"/>
          <p:nvPr/>
        </p:nvSpPr>
        <p:spPr>
          <a:xfrm>
            <a:off x="11665323" y="6427694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30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EC4C6-7A6F-A14A-D23B-B35CA0426A1A}"/>
              </a:ext>
            </a:extLst>
          </p:cNvPr>
          <p:cNvSpPr txBox="1"/>
          <p:nvPr/>
        </p:nvSpPr>
        <p:spPr>
          <a:xfrm>
            <a:off x="218875" y="1535086"/>
            <a:ext cx="1159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ko-KR" altLang="en-US" sz="1800" b="1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</a:t>
            </a:r>
            <a:r>
              <a:rPr lang="ko-KR" altLang="en-US" sz="1800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회로도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FBE561-32AF-4307-827D-C32F32A60026}"/>
              </a:ext>
            </a:extLst>
          </p:cNvPr>
          <p:cNvSpPr txBox="1"/>
          <p:nvPr/>
        </p:nvSpPr>
        <p:spPr>
          <a:xfrm>
            <a:off x="6870688" y="1535086"/>
            <a:ext cx="1713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ko-KR" altLang="en-US" sz="1800" b="1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</a:t>
            </a:r>
            <a:r>
              <a:rPr lang="ko-KR" altLang="en-US" sz="1800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동작 동영상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D406163-C6C7-0C7A-76EC-AB7A1A4F0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599" y="2047682"/>
            <a:ext cx="2410161" cy="1381318"/>
          </a:xfrm>
          <a:prstGeom prst="rect">
            <a:avLst/>
          </a:prstGeom>
        </p:spPr>
      </p:pic>
      <p:pic>
        <p:nvPicPr>
          <p:cNvPr id="15" name="KakaoTalk_20240929_234519436">
            <a:hlinkClick r:id="" action="ppaction://media"/>
            <a:extLst>
              <a:ext uri="{FF2B5EF4-FFF2-40B4-BE49-F238E27FC236}">
                <a16:creationId xmlns:a16="http://schemas.microsoft.com/office/drawing/2014/main" id="{1CF9959A-37D5-FA76-6BFC-EB650A71A4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47675" y="2047681"/>
            <a:ext cx="2410161" cy="425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3257217" y="374448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04.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기능별 구현 상세 설명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3302000" y="957136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068C174-F03E-8C58-9CDE-8C4048EF9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47" y="1573258"/>
            <a:ext cx="5997460" cy="45419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70A879B-610C-1C48-61F2-E729B440D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435" y="1420129"/>
            <a:ext cx="5951736" cy="24081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5FCA3E-A42A-B9BA-1775-3540BE3FC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934" y="4178251"/>
            <a:ext cx="5997460" cy="11659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85D18E6-A656-A796-048E-9A36757A414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29" t="8656"/>
          <a:stretch/>
        </p:blipFill>
        <p:spPr>
          <a:xfrm>
            <a:off x="6097856" y="5224356"/>
            <a:ext cx="5799074" cy="10232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49CA31-3C60-CDE3-CDF6-21AA0D96A60E}"/>
              </a:ext>
            </a:extLst>
          </p:cNvPr>
          <p:cNvSpPr txBox="1"/>
          <p:nvPr/>
        </p:nvSpPr>
        <p:spPr>
          <a:xfrm>
            <a:off x="218875" y="972037"/>
            <a:ext cx="960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ko-KR" altLang="en-US" sz="1800" b="1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</a:t>
            </a:r>
            <a:r>
              <a:rPr lang="ko-KR" altLang="en-US" sz="1400" b="1" dirty="0">
                <a:solidFill>
                  <a:schemeClr val="tx1"/>
                </a:solidFill>
              </a:rPr>
              <a:t>자동 물내림 기능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 err="1">
                <a:solidFill>
                  <a:schemeClr val="tx1"/>
                </a:solidFill>
              </a:rPr>
              <a:t>서보모터</a:t>
            </a:r>
            <a:r>
              <a:rPr lang="en-US" altLang="ko-KR" sz="1400" b="1" dirty="0">
                <a:solidFill>
                  <a:schemeClr val="tx1"/>
                </a:solidFill>
              </a:rPr>
              <a:t>: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SG90)</a:t>
            </a:r>
            <a:endParaRPr lang="ko-KR" altLang="en-US" sz="1800" b="1" spc="-12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ko-KR" altLang="en-US" sz="1800" b="1" spc="-12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8769A7-0509-6FE1-BDAD-AA6407C32BCA}"/>
              </a:ext>
            </a:extLst>
          </p:cNvPr>
          <p:cNvSpPr txBox="1"/>
          <p:nvPr/>
        </p:nvSpPr>
        <p:spPr>
          <a:xfrm>
            <a:off x="11665323" y="6427694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29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5D61FB-565F-9522-F46F-442F9886975B}"/>
              </a:ext>
            </a:extLst>
          </p:cNvPr>
          <p:cNvSpPr txBox="1"/>
          <p:nvPr/>
        </p:nvSpPr>
        <p:spPr>
          <a:xfrm>
            <a:off x="5983941" y="3757033"/>
            <a:ext cx="29508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(</a:t>
            </a:r>
            <a:r>
              <a:rPr lang="ko-KR" altLang="en-US" sz="1000" dirty="0"/>
              <a:t>약 </a:t>
            </a:r>
            <a:r>
              <a:rPr lang="en-US" altLang="ko-KR" sz="1000" dirty="0"/>
              <a:t>100</a:t>
            </a:r>
            <a:r>
              <a:rPr lang="ko-KR" altLang="en-US" sz="1000" dirty="0"/>
              <a:t>도 가량 움직이도록 함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792408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3257217" y="374448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04.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기능별 구현 상세 설명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3302000" y="957136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1EF956C-1840-4104-E8B9-D4E0F987097C}"/>
              </a:ext>
            </a:extLst>
          </p:cNvPr>
          <p:cNvSpPr txBox="1"/>
          <p:nvPr/>
        </p:nvSpPr>
        <p:spPr>
          <a:xfrm>
            <a:off x="218876" y="972037"/>
            <a:ext cx="74526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ko-KR" altLang="en-US" b="1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</a:t>
            </a:r>
            <a:r>
              <a:rPr lang="ko-KR" altLang="en-US" sz="1800" b="1" dirty="0">
                <a:solidFill>
                  <a:schemeClr val="tx1"/>
                </a:solidFill>
              </a:rPr>
              <a:t>노즐 위치 조정</a:t>
            </a:r>
            <a:r>
              <a:rPr lang="en-US" altLang="ko-KR" sz="1800" b="1" dirty="0">
                <a:solidFill>
                  <a:schemeClr val="tx1"/>
                </a:solidFill>
              </a:rPr>
              <a:t>, </a:t>
            </a:r>
            <a:r>
              <a:rPr lang="ko-KR" altLang="en-US" sz="1800" b="1" dirty="0">
                <a:solidFill>
                  <a:schemeClr val="tx1"/>
                </a:solidFill>
              </a:rPr>
              <a:t>물 </a:t>
            </a:r>
            <a:r>
              <a:rPr lang="ko-KR" altLang="en-US" sz="1800" b="1" dirty="0" err="1">
                <a:solidFill>
                  <a:schemeClr val="tx1"/>
                </a:solidFill>
              </a:rPr>
              <a:t>분사량</a:t>
            </a:r>
            <a:r>
              <a:rPr lang="ko-KR" altLang="en-US" sz="1800" b="1" dirty="0">
                <a:solidFill>
                  <a:schemeClr val="tx1"/>
                </a:solidFill>
              </a:rPr>
              <a:t> 조절 기능 </a:t>
            </a:r>
            <a:r>
              <a:rPr lang="en-US" altLang="ko-KR" sz="1800" b="1" dirty="0">
                <a:solidFill>
                  <a:schemeClr val="tx1"/>
                </a:solidFill>
              </a:rPr>
              <a:t>(</a:t>
            </a:r>
            <a:r>
              <a:rPr lang="ko-KR" altLang="en-US" sz="1800" b="1" dirty="0">
                <a:solidFill>
                  <a:schemeClr val="tx1"/>
                </a:solidFill>
              </a:rPr>
              <a:t>스텝모터</a:t>
            </a:r>
            <a:r>
              <a:rPr lang="en-US" altLang="ko-KR" sz="1800" b="1" dirty="0">
                <a:solidFill>
                  <a:schemeClr val="tx1"/>
                </a:solidFill>
              </a:rPr>
              <a:t>: 24BYJ48)</a:t>
            </a:r>
            <a:endParaRPr lang="ko-KR" altLang="en-US" b="1" spc="-12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ko-KR" altLang="en-US" sz="1800" b="1" spc="-12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ko-KR" altLang="en-US" sz="1800" b="1" spc="-12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C2902-8DC7-22BA-3E7A-EC4AA1A60210}"/>
              </a:ext>
            </a:extLst>
          </p:cNvPr>
          <p:cNvSpPr txBox="1"/>
          <p:nvPr/>
        </p:nvSpPr>
        <p:spPr>
          <a:xfrm>
            <a:off x="11665323" y="6427694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33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EC4C6-7A6F-A14A-D23B-B35CA0426A1A}"/>
              </a:ext>
            </a:extLst>
          </p:cNvPr>
          <p:cNvSpPr txBox="1"/>
          <p:nvPr/>
        </p:nvSpPr>
        <p:spPr>
          <a:xfrm>
            <a:off x="218875" y="1535086"/>
            <a:ext cx="1159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ko-KR" altLang="en-US" sz="1800" b="1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</a:t>
            </a:r>
            <a:r>
              <a:rPr lang="ko-KR" altLang="en-US" sz="1800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회로도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FBE561-32AF-4307-827D-C32F32A60026}"/>
              </a:ext>
            </a:extLst>
          </p:cNvPr>
          <p:cNvSpPr txBox="1"/>
          <p:nvPr/>
        </p:nvSpPr>
        <p:spPr>
          <a:xfrm>
            <a:off x="5339238" y="1479868"/>
            <a:ext cx="6978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ko-KR" altLang="en-US" sz="1800" b="1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</a:t>
            </a:r>
            <a:r>
              <a:rPr lang="ko-KR" altLang="en-US" sz="1800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동작 동영상 </a:t>
            </a:r>
            <a:r>
              <a:rPr lang="en-US" altLang="ko-KR" sz="1800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en-US" altLang="ko-KR" sz="1400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400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단계</a:t>
            </a:r>
            <a:r>
              <a:rPr lang="en-US" altLang="ko-KR" sz="1400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조정</a:t>
            </a:r>
            <a:r>
              <a:rPr lang="en-US" altLang="ko-KR" sz="1400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-12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정방향</a:t>
            </a:r>
            <a:r>
              <a:rPr lang="en-US" altLang="ko-KR" sz="1400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역방향 모두 구현되어 있음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D812907-7981-907B-CADF-2464845CD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218" y="2147764"/>
            <a:ext cx="3315163" cy="1762371"/>
          </a:xfrm>
          <a:prstGeom prst="rect">
            <a:avLst/>
          </a:prstGeom>
        </p:spPr>
      </p:pic>
      <p:pic>
        <p:nvPicPr>
          <p:cNvPr id="14" name="KakaoTalk_20240929_234947352">
            <a:hlinkClick r:id="" action="ppaction://media"/>
            <a:extLst>
              <a:ext uri="{FF2B5EF4-FFF2-40B4-BE49-F238E27FC236}">
                <a16:creationId xmlns:a16="http://schemas.microsoft.com/office/drawing/2014/main" id="{8E381CE9-9D62-507D-C5AE-0DC9C1DDD3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42501" y="1987700"/>
            <a:ext cx="2385629" cy="420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47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8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3257217" y="374448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04.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기능별 구현 상세 설명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3302000" y="957136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2364FFB-F9CE-0C31-330C-95C0F0D61E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89" t="7061"/>
          <a:stretch/>
        </p:blipFill>
        <p:spPr>
          <a:xfrm>
            <a:off x="118835" y="1513788"/>
            <a:ext cx="6157234" cy="25709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C0258AE-6AE6-DAFF-A939-C9EF24639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540" y="1410858"/>
            <a:ext cx="5997460" cy="47781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0673E06-6654-9403-4DF0-FFC6E1CC4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5505" y="5900864"/>
            <a:ext cx="5875529" cy="81541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6171E6A-95AB-8CF9-30E1-2FEB0D24C873}"/>
              </a:ext>
            </a:extLst>
          </p:cNvPr>
          <p:cNvSpPr txBox="1"/>
          <p:nvPr/>
        </p:nvSpPr>
        <p:spPr>
          <a:xfrm>
            <a:off x="218875" y="972037"/>
            <a:ext cx="960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ko-KR" altLang="en-US" sz="1800" b="1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</a:t>
            </a:r>
            <a:r>
              <a:rPr lang="ko-KR" altLang="en-US" sz="1400" b="1" dirty="0">
                <a:solidFill>
                  <a:schemeClr val="tx1"/>
                </a:solidFill>
              </a:rPr>
              <a:t>노즐 위치 조정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물 </a:t>
            </a:r>
            <a:r>
              <a:rPr lang="ko-KR" altLang="en-US" sz="1400" b="1" dirty="0" err="1">
                <a:solidFill>
                  <a:schemeClr val="tx1"/>
                </a:solidFill>
              </a:rPr>
              <a:t>분사량</a:t>
            </a:r>
            <a:r>
              <a:rPr lang="ko-KR" altLang="en-US" sz="1400" b="1" dirty="0">
                <a:solidFill>
                  <a:schemeClr val="tx1"/>
                </a:solidFill>
              </a:rPr>
              <a:t> 조절 기능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스텝모터</a:t>
            </a:r>
            <a:r>
              <a:rPr lang="en-US" altLang="ko-KR" sz="1400" b="1" dirty="0">
                <a:solidFill>
                  <a:schemeClr val="tx1"/>
                </a:solidFill>
              </a:rPr>
              <a:t>: 24BYJ48)</a:t>
            </a:r>
            <a:endParaRPr lang="ko-KR" altLang="en-US" sz="1800" b="1" spc="-12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ko-KR" altLang="en-US" sz="1800" b="1" spc="-12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747F99-925A-37F7-4FFB-454A63ABFB28}"/>
              </a:ext>
            </a:extLst>
          </p:cNvPr>
          <p:cNvSpPr txBox="1"/>
          <p:nvPr/>
        </p:nvSpPr>
        <p:spPr>
          <a:xfrm>
            <a:off x="11665323" y="6427694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922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3257217" y="374448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04.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기능별 구현 상세 설명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3302000" y="957136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505EFF41-C1E6-7BE9-5679-8536583D7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7" y="1420129"/>
            <a:ext cx="6264183" cy="49305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43DB94D-D88E-6A24-99D4-057103A6B4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26"/>
          <a:stretch/>
        </p:blipFill>
        <p:spPr>
          <a:xfrm>
            <a:off x="6113242" y="1420129"/>
            <a:ext cx="6078758" cy="23243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16D7E24-B47B-AEC3-8426-1A1CDD49C3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46" t="7714" b="1"/>
          <a:stretch/>
        </p:blipFill>
        <p:spPr>
          <a:xfrm>
            <a:off x="6143722" y="3713480"/>
            <a:ext cx="6078758" cy="11111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5C953B6-BFAA-DD2A-EDB9-1300837F20F6}"/>
              </a:ext>
            </a:extLst>
          </p:cNvPr>
          <p:cNvSpPr txBox="1"/>
          <p:nvPr/>
        </p:nvSpPr>
        <p:spPr>
          <a:xfrm>
            <a:off x="218875" y="972037"/>
            <a:ext cx="960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ko-KR" altLang="en-US" sz="1800" b="1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</a:t>
            </a:r>
            <a:r>
              <a:rPr lang="ko-KR" altLang="en-US" sz="1400" b="1" dirty="0">
                <a:solidFill>
                  <a:schemeClr val="tx1"/>
                </a:solidFill>
              </a:rPr>
              <a:t>노즐 위치 조정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물 </a:t>
            </a:r>
            <a:r>
              <a:rPr lang="ko-KR" altLang="en-US" sz="1400" b="1" dirty="0" err="1">
                <a:solidFill>
                  <a:schemeClr val="tx1"/>
                </a:solidFill>
              </a:rPr>
              <a:t>분사량</a:t>
            </a:r>
            <a:r>
              <a:rPr lang="ko-KR" altLang="en-US" sz="1400" b="1" dirty="0">
                <a:solidFill>
                  <a:schemeClr val="tx1"/>
                </a:solidFill>
              </a:rPr>
              <a:t> 조절 기능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스텝모터</a:t>
            </a:r>
            <a:r>
              <a:rPr lang="en-US" altLang="ko-KR" sz="1400" b="1" dirty="0">
                <a:solidFill>
                  <a:schemeClr val="tx1"/>
                </a:solidFill>
              </a:rPr>
              <a:t>: 24BYJ48)</a:t>
            </a:r>
            <a:endParaRPr lang="ko-KR" altLang="en-US" sz="1800" b="1" spc="-12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ko-KR" altLang="en-US" sz="1800" b="1" spc="-12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63E277-E68A-2A2F-0E02-87A918B90EBA}"/>
              </a:ext>
            </a:extLst>
          </p:cNvPr>
          <p:cNvSpPr txBox="1"/>
          <p:nvPr/>
        </p:nvSpPr>
        <p:spPr>
          <a:xfrm>
            <a:off x="11665323" y="6427694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450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3257217" y="374448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04.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기능별 구현 상세 설명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3302000" y="957136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F24D9847-AF42-86CE-7C9E-313F923BC2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44"/>
          <a:stretch/>
        </p:blipFill>
        <p:spPr>
          <a:xfrm>
            <a:off x="426141" y="1483642"/>
            <a:ext cx="5662151" cy="32362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3208791-D62D-2BEB-75EF-757146A08D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627"/>
          <a:stretch/>
        </p:blipFill>
        <p:spPr>
          <a:xfrm>
            <a:off x="6088292" y="1483642"/>
            <a:ext cx="5616427" cy="27853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CF13504-F0B7-7B8B-7B94-21C7C44B0A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803" b="7349"/>
          <a:stretch/>
        </p:blipFill>
        <p:spPr>
          <a:xfrm>
            <a:off x="6088292" y="4263054"/>
            <a:ext cx="5585944" cy="24097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8C0145-2E69-2CF7-7189-D8FCC44492F6}"/>
              </a:ext>
            </a:extLst>
          </p:cNvPr>
          <p:cNvSpPr txBox="1"/>
          <p:nvPr/>
        </p:nvSpPr>
        <p:spPr>
          <a:xfrm>
            <a:off x="218875" y="972037"/>
            <a:ext cx="960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ko-KR" altLang="en-US" sz="1800" b="1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</a:t>
            </a:r>
            <a:r>
              <a:rPr lang="ko-KR" altLang="en-US" sz="1400" b="1" dirty="0">
                <a:solidFill>
                  <a:schemeClr val="tx1"/>
                </a:solidFill>
              </a:rPr>
              <a:t>온수 히터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시트 히터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건조 기능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 err="1">
                <a:solidFill>
                  <a:schemeClr val="tx1"/>
                </a:solidFill>
              </a:rPr>
              <a:t>캡톤필름히터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온도 센서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소형</a:t>
            </a:r>
            <a:r>
              <a:rPr lang="en-US" altLang="ko-KR" sz="1400" b="1" dirty="0">
                <a:solidFill>
                  <a:schemeClr val="tx1"/>
                </a:solidFill>
              </a:rPr>
              <a:t>DC</a:t>
            </a:r>
            <a:r>
              <a:rPr lang="ko-KR" altLang="en-US" sz="1400" b="1" dirty="0">
                <a:solidFill>
                  <a:schemeClr val="tx1"/>
                </a:solidFill>
              </a:rPr>
              <a:t>모터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스크류 프로펠러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r>
              <a:rPr lang="ko-KR" altLang="en-US" sz="1800" b="1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</a:p>
          <a:p>
            <a:pPr algn="l"/>
            <a:endParaRPr lang="ko-KR" altLang="en-US" sz="1800" b="1" spc="-12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0F701B-9E36-CBB9-F143-291D6B890390}"/>
              </a:ext>
            </a:extLst>
          </p:cNvPr>
          <p:cNvSpPr txBox="1"/>
          <p:nvPr/>
        </p:nvSpPr>
        <p:spPr>
          <a:xfrm>
            <a:off x="11665323" y="6427694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475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3257217" y="374448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04.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기능별 구현 상세 설명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3302000" y="957136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547913E-6AA2-86A9-92AA-B66DBB70A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35" y="1513789"/>
            <a:ext cx="5875529" cy="44352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47D9BA5-E765-F4C8-AAD3-7FA8A869A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208" y="1513789"/>
            <a:ext cx="5883150" cy="37569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CE4F9AF-7BF1-05A2-0BF0-7362B7A026A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3083"/>
          <a:stretch/>
        </p:blipFill>
        <p:spPr>
          <a:xfrm>
            <a:off x="6177045" y="5003223"/>
            <a:ext cx="5425910" cy="13975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3B8DFC0-0B79-AE30-0A6A-96984B34C619}"/>
              </a:ext>
            </a:extLst>
          </p:cNvPr>
          <p:cNvSpPr txBox="1"/>
          <p:nvPr/>
        </p:nvSpPr>
        <p:spPr>
          <a:xfrm>
            <a:off x="218875" y="972037"/>
            <a:ext cx="960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ko-KR" altLang="en-US" sz="1800" b="1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</a:t>
            </a:r>
            <a:r>
              <a:rPr lang="ko-KR" altLang="en-US" sz="1400" b="1" dirty="0">
                <a:solidFill>
                  <a:schemeClr val="tx1"/>
                </a:solidFill>
              </a:rPr>
              <a:t>온수 히터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시트 히터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건조 기능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 err="1">
                <a:solidFill>
                  <a:schemeClr val="tx1"/>
                </a:solidFill>
              </a:rPr>
              <a:t>캡톤필름히터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온도 센서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소형</a:t>
            </a:r>
            <a:r>
              <a:rPr lang="en-US" altLang="ko-KR" sz="1400" b="1" dirty="0">
                <a:solidFill>
                  <a:schemeClr val="tx1"/>
                </a:solidFill>
              </a:rPr>
              <a:t>DC</a:t>
            </a:r>
            <a:r>
              <a:rPr lang="ko-KR" altLang="en-US" sz="1400" b="1" dirty="0">
                <a:solidFill>
                  <a:schemeClr val="tx1"/>
                </a:solidFill>
              </a:rPr>
              <a:t>모터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스크류 프로펠러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r>
              <a:rPr lang="ko-KR" altLang="en-US" sz="1800" b="1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</a:p>
          <a:p>
            <a:pPr algn="l"/>
            <a:endParaRPr lang="ko-KR" altLang="en-US" sz="1800" b="1" spc="-12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9EE9B1-9C48-52BA-88BB-681CB50EE6EB}"/>
              </a:ext>
            </a:extLst>
          </p:cNvPr>
          <p:cNvSpPr txBox="1"/>
          <p:nvPr/>
        </p:nvSpPr>
        <p:spPr>
          <a:xfrm>
            <a:off x="11665323" y="6427694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067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3257217" y="374448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04.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기능별 구현 상세 설명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3302000" y="957136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1EF956C-1840-4104-E8B9-D4E0F987097C}"/>
              </a:ext>
            </a:extLst>
          </p:cNvPr>
          <p:cNvSpPr txBox="1"/>
          <p:nvPr/>
        </p:nvSpPr>
        <p:spPr>
          <a:xfrm>
            <a:off x="218876" y="972037"/>
            <a:ext cx="119036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ko-KR" altLang="en-US" b="1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</a:t>
            </a:r>
            <a:r>
              <a:rPr lang="ko-KR" altLang="en-US" sz="1800" b="1" dirty="0">
                <a:solidFill>
                  <a:schemeClr val="tx1"/>
                </a:solidFill>
              </a:rPr>
              <a:t>온수 히터</a:t>
            </a:r>
            <a:r>
              <a:rPr lang="en-US" altLang="ko-KR" sz="1800" b="1" dirty="0">
                <a:solidFill>
                  <a:schemeClr val="tx1"/>
                </a:solidFill>
              </a:rPr>
              <a:t>, </a:t>
            </a:r>
            <a:r>
              <a:rPr lang="ko-KR" altLang="en-US" sz="1800" b="1" dirty="0">
                <a:solidFill>
                  <a:schemeClr val="tx1"/>
                </a:solidFill>
              </a:rPr>
              <a:t>시트 히터</a:t>
            </a:r>
            <a:r>
              <a:rPr lang="en-US" altLang="ko-KR" sz="1800" b="1" dirty="0">
                <a:solidFill>
                  <a:schemeClr val="tx1"/>
                </a:solidFill>
              </a:rPr>
              <a:t>, </a:t>
            </a:r>
            <a:r>
              <a:rPr lang="ko-KR" altLang="en-US" sz="1800" b="1" dirty="0">
                <a:solidFill>
                  <a:schemeClr val="tx1"/>
                </a:solidFill>
              </a:rPr>
              <a:t>건조 기능 </a:t>
            </a:r>
            <a:r>
              <a:rPr lang="en-US" altLang="ko-KR" sz="1800" b="1" dirty="0">
                <a:solidFill>
                  <a:schemeClr val="tx1"/>
                </a:solidFill>
              </a:rPr>
              <a:t>(</a:t>
            </a:r>
            <a:r>
              <a:rPr lang="ko-KR" altLang="en-US" sz="1800" b="1" dirty="0" err="1">
                <a:solidFill>
                  <a:schemeClr val="tx1"/>
                </a:solidFill>
              </a:rPr>
              <a:t>캡톤필름히터</a:t>
            </a:r>
            <a:r>
              <a:rPr lang="en-US" altLang="ko-KR" sz="1800" b="1" dirty="0">
                <a:solidFill>
                  <a:schemeClr val="tx1"/>
                </a:solidFill>
              </a:rPr>
              <a:t>, </a:t>
            </a:r>
            <a:r>
              <a:rPr lang="ko-KR" altLang="en-US" sz="1800" b="1" dirty="0">
                <a:solidFill>
                  <a:schemeClr val="tx1"/>
                </a:solidFill>
              </a:rPr>
              <a:t>온도 센서</a:t>
            </a:r>
            <a:r>
              <a:rPr lang="en-US" altLang="ko-KR" sz="1800" b="1" dirty="0">
                <a:solidFill>
                  <a:schemeClr val="tx1"/>
                </a:solidFill>
              </a:rPr>
              <a:t>, </a:t>
            </a:r>
            <a:r>
              <a:rPr lang="ko-KR" altLang="en-US" sz="1800" b="1" dirty="0">
                <a:solidFill>
                  <a:schemeClr val="tx1"/>
                </a:solidFill>
              </a:rPr>
              <a:t>소형</a:t>
            </a:r>
            <a:r>
              <a:rPr lang="en-US" altLang="ko-KR" sz="1800" b="1" dirty="0">
                <a:solidFill>
                  <a:schemeClr val="tx1"/>
                </a:solidFill>
              </a:rPr>
              <a:t>DC</a:t>
            </a:r>
            <a:r>
              <a:rPr lang="ko-KR" altLang="en-US" sz="1800" b="1" dirty="0">
                <a:solidFill>
                  <a:schemeClr val="tx1"/>
                </a:solidFill>
              </a:rPr>
              <a:t>모터</a:t>
            </a:r>
            <a:r>
              <a:rPr lang="en-US" altLang="ko-KR" sz="1800" b="1" dirty="0">
                <a:solidFill>
                  <a:schemeClr val="tx1"/>
                </a:solidFill>
              </a:rPr>
              <a:t>, </a:t>
            </a:r>
            <a:r>
              <a:rPr lang="ko-KR" altLang="en-US" sz="1800" b="1" dirty="0">
                <a:solidFill>
                  <a:schemeClr val="tx1"/>
                </a:solidFill>
              </a:rPr>
              <a:t>스크류 프로펠러</a:t>
            </a:r>
            <a:r>
              <a:rPr lang="en-US" altLang="ko-KR" sz="1800" b="1" dirty="0">
                <a:solidFill>
                  <a:schemeClr val="tx1"/>
                </a:solidFill>
              </a:rPr>
              <a:t>)</a:t>
            </a:r>
            <a:r>
              <a:rPr lang="ko-KR" altLang="en-US" b="1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</a:p>
          <a:p>
            <a:pPr algn="l"/>
            <a:endParaRPr lang="ko-KR" altLang="en-US" sz="1800" b="1" spc="-12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ko-KR" altLang="en-US" sz="1800" b="1" spc="-12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C2902-8DC7-22BA-3E7A-EC4AA1A60210}"/>
              </a:ext>
            </a:extLst>
          </p:cNvPr>
          <p:cNvSpPr txBox="1"/>
          <p:nvPr/>
        </p:nvSpPr>
        <p:spPr>
          <a:xfrm>
            <a:off x="11665323" y="6427694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36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EC4C6-7A6F-A14A-D23B-B35CA0426A1A}"/>
              </a:ext>
            </a:extLst>
          </p:cNvPr>
          <p:cNvSpPr txBox="1"/>
          <p:nvPr/>
        </p:nvSpPr>
        <p:spPr>
          <a:xfrm>
            <a:off x="218875" y="1535086"/>
            <a:ext cx="1159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ko-KR" altLang="en-US" sz="1800" b="1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</a:t>
            </a:r>
            <a:r>
              <a:rPr lang="ko-KR" altLang="en-US" sz="1800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회로도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2AD06A9-7154-FA85-C500-4E1A6EA88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19" y="1904418"/>
            <a:ext cx="3091389" cy="157778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B7FA21F-B3E2-1354-CDC5-D49621339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408" y="1849200"/>
            <a:ext cx="2232327" cy="287153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2764433-F83C-8154-1B5C-73DFEF6DDB5C}"/>
              </a:ext>
            </a:extLst>
          </p:cNvPr>
          <p:cNvSpPr txBox="1"/>
          <p:nvPr/>
        </p:nvSpPr>
        <p:spPr>
          <a:xfrm>
            <a:off x="6205381" y="1543931"/>
            <a:ext cx="5688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ko-KR" altLang="en-US" sz="1800" b="1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</a:t>
            </a:r>
            <a:r>
              <a:rPr lang="ko-KR" altLang="en-US" sz="1800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동작 동영상 </a:t>
            </a:r>
            <a:endParaRPr lang="en-US" altLang="ko-KR" sz="1800" spc="-12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sz="1400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1400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통합 전에는 동작이 잘 되었으나 통합 후 간헐적으로 동작하여 한계를 가짐</a:t>
            </a:r>
          </a:p>
        </p:txBody>
      </p:sp>
    </p:spTree>
    <p:extLst>
      <p:ext uri="{BB962C8B-B14F-4D97-AF65-F5344CB8AC3E}">
        <p14:creationId xmlns:p14="http://schemas.microsoft.com/office/powerpoint/2010/main" val="335807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76E6040-F98D-44BB-B778-C7FF4E5EE23E}"/>
              </a:ext>
            </a:extLst>
          </p:cNvPr>
          <p:cNvSpPr txBox="1"/>
          <p:nvPr/>
        </p:nvSpPr>
        <p:spPr>
          <a:xfrm>
            <a:off x="558961" y="957136"/>
            <a:ext cx="10755216" cy="586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</a:t>
            </a:r>
            <a:r>
              <a:rPr lang="en-US" altLang="ko-KR" sz="14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1-1-5. </a:t>
            </a:r>
            <a:r>
              <a:rPr lang="ko-KR" altLang="en-US" sz="14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물 온도 조절 </a:t>
            </a:r>
            <a:r>
              <a:rPr lang="en-US" altLang="ko-KR" sz="14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endParaRPr lang="en-US" altLang="ko-KR" sz="1400" spc="-12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물 온도 조절 스위치를 눌러 분사되는 물의 온도를 조절할 수 있다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spc="-12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캡톤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필름 히터가 물탱크의 물을 가열하게 되며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스위치는 온도를 높이거나 낮추는 두 개의 버튼으로 구성되어 있다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맞춤 설정에 따라 상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 단계로 설정 가능하며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단계에 맞는 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LED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켜지게 된다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물탱크의 수위가 개발자가 설정한 값보다 낮을 경우 물 온도 조절 기능이 작동하지 않는다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altLang="ko-KR" sz="1400" spc="-12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</a:t>
            </a:r>
            <a:r>
              <a:rPr lang="en-US" altLang="ko-KR" sz="14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1-1-6. </a:t>
            </a:r>
            <a:r>
              <a:rPr lang="ko-KR" altLang="en-US" sz="14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수압 조절 </a:t>
            </a:r>
            <a:r>
              <a:rPr lang="en-US" altLang="ko-KR" sz="14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endParaRPr lang="en-US" altLang="ko-KR" sz="1400" spc="-12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수압 조절 스위치를 누르면 수압이 조절되게 된다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스위치는 수압을 높이거나 낮추는 버튼 두 개로 구성되어 있으며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수압은 상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 단계로 설정 가능하다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단계에 맞는 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LED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켜지게 된다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노즐 어셈블리에 장착된 </a:t>
            </a:r>
            <a:r>
              <a:rPr lang="ko-KR" altLang="en-US" sz="1400" spc="-12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서보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모터가 노즐 분사 각도를 조절하여 수압이 변화된다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altLang="ko-KR" sz="1400" spc="-12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</a:t>
            </a:r>
            <a:r>
              <a:rPr lang="en-US" altLang="ko-KR" sz="14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1-1-7. </a:t>
            </a:r>
            <a:r>
              <a:rPr lang="ko-KR" altLang="en-US" sz="14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노즐 위치 조절 </a:t>
            </a:r>
            <a:r>
              <a:rPr lang="en-US" altLang="ko-KR" sz="14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endParaRPr lang="en-US" altLang="ko-KR" sz="1400" spc="-12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노즐 위치 조절 스위치를 누르면 노즐의 위치를 조절할 수 있다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스위치는 위치를 앞으로 또는 뒤로 이동시키는 두 개의 버튼으로 구성되어 있으며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하의 단계로 위치를 설정할 수 있다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단계에 맞는 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LED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켜지게 된다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spc="-12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서보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모터가 작동하여 노즐의 위치가 조정된다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altLang="ko-KR" sz="1400" spc="-12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</a:t>
            </a:r>
            <a:r>
              <a:rPr lang="en-US" altLang="ko-KR" sz="14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1-1-8. </a:t>
            </a:r>
            <a:r>
              <a:rPr lang="ko-KR" altLang="en-US" sz="14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자동 물내림 </a:t>
            </a:r>
            <a:r>
              <a:rPr lang="en-US" altLang="ko-KR" sz="14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압력센서가 지정된 값보다 내려가면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일어나면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자동으로 물을 내려주는 기능으로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-12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서보</a:t>
            </a: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모터가 레버 역할을 한다</a:t>
            </a:r>
            <a:r>
              <a:rPr lang="en-US" altLang="ko-KR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algn="l">
              <a:lnSpc>
                <a:spcPct val="150000"/>
              </a:lnSpc>
            </a:pPr>
            <a:endParaRPr lang="en-US" altLang="ko-KR" sz="1400" spc="-12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4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</a:t>
            </a:r>
            <a:r>
              <a:rPr lang="en-US" altLang="ko-KR" sz="14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1-1-9. </a:t>
            </a:r>
            <a:r>
              <a:rPr lang="ko-KR" altLang="en-US" sz="14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맞춤형 모드 </a:t>
            </a:r>
            <a:r>
              <a:rPr lang="en-US" altLang="ko-KR" sz="14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ea typeface="나눔스퀘어" panose="020B0600000101010101"/>
              </a:rPr>
              <a:t>여러 사용자의 개인 취향과 설정을 저장하여</a:t>
            </a:r>
            <a:r>
              <a:rPr lang="en-US" altLang="ko-KR" sz="1400" dirty="0">
                <a:solidFill>
                  <a:schemeClr val="tx1"/>
                </a:solidFill>
                <a:ea typeface="나눔스퀘어" panose="020B0600000101010101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ea typeface="나눔스퀘어" panose="020B0600000101010101"/>
              </a:rPr>
              <a:t>사용자가 비데를 사용할 때마다 자동으로 자신에게 맞는 </a:t>
            </a:r>
            <a:endParaRPr lang="en-US" altLang="ko-KR" sz="1400" dirty="0">
              <a:solidFill>
                <a:schemeClr val="tx1"/>
              </a:solidFill>
              <a:ea typeface="나눔스퀘어" panose="020B0600000101010101"/>
            </a:endParaRPr>
          </a:p>
          <a:p>
            <a:pPr algn="l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ea typeface="나눔스퀘어" panose="020B0600000101010101"/>
              </a:rPr>
              <a:t>설정이 적용되도록 하는 기능이다</a:t>
            </a:r>
            <a:r>
              <a:rPr lang="en-US" altLang="ko-KR" sz="1400" dirty="0">
                <a:solidFill>
                  <a:schemeClr val="tx1"/>
                </a:solidFill>
                <a:ea typeface="나눔스퀘어" panose="020B0600000101010101"/>
              </a:rPr>
              <a:t>.</a:t>
            </a:r>
            <a:endParaRPr lang="en-US" altLang="ko-KR" sz="2800" spc="-12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/>
            </a:endParaRPr>
          </a:p>
          <a:p>
            <a:pPr algn="l">
              <a:lnSpc>
                <a:spcPct val="150000"/>
              </a:lnSpc>
            </a:pPr>
            <a:endParaRPr lang="ko-KR" altLang="en-US" sz="1400" spc="-12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3302000" y="957136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EE8CF78-310C-A48D-A89E-9C4049C2D8B7}"/>
              </a:ext>
            </a:extLst>
          </p:cNvPr>
          <p:cNvSpPr txBox="1"/>
          <p:nvPr/>
        </p:nvSpPr>
        <p:spPr>
          <a:xfrm>
            <a:off x="3257217" y="374448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01.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비데의 동작 원리 및 구조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(2/3)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89D56C-8A2A-FC10-0D2E-94D39EC67073}"/>
              </a:ext>
            </a:extLst>
          </p:cNvPr>
          <p:cNvSpPr txBox="1"/>
          <p:nvPr/>
        </p:nvSpPr>
        <p:spPr>
          <a:xfrm>
            <a:off x="11665323" y="6427694"/>
            <a:ext cx="215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90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3257217" y="374448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05.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구현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해결하지 못한 기능 설명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6E6040-F98D-44BB-B778-C7FF4E5EE23E}"/>
              </a:ext>
            </a:extLst>
          </p:cNvPr>
          <p:cNvSpPr txBox="1"/>
          <p:nvPr/>
        </p:nvSpPr>
        <p:spPr>
          <a:xfrm>
            <a:off x="589429" y="935885"/>
            <a:ext cx="11129684" cy="5486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000" spc="-12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■</a:t>
            </a:r>
            <a:r>
              <a:rPr lang="ko-KR" altLang="en-US" sz="1400" spc="-12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5-1. </a:t>
            </a:r>
            <a:r>
              <a:rPr lang="ko-KR" altLang="en-US" sz="1400" b="1" dirty="0">
                <a:solidFill>
                  <a:schemeClr val="tx1"/>
                </a:solidFill>
              </a:rPr>
              <a:t>건조 기능 </a:t>
            </a:r>
            <a:r>
              <a:rPr lang="en-US" altLang="ko-KR" sz="1400" b="1" dirty="0">
                <a:solidFill>
                  <a:schemeClr val="tx1"/>
                </a:solidFill>
              </a:rPr>
              <a:t>(DC </a:t>
            </a:r>
            <a:r>
              <a:rPr lang="ko-KR" altLang="en-US" sz="1400" b="1" dirty="0">
                <a:solidFill>
                  <a:schemeClr val="tx1"/>
                </a:solidFill>
              </a:rPr>
              <a:t>모터 사용</a:t>
            </a:r>
            <a:r>
              <a:rPr lang="en-US" altLang="ko-KR" sz="1400" b="1" dirty="0">
                <a:solidFill>
                  <a:schemeClr val="tx1"/>
                </a:solidFill>
              </a:rPr>
              <a:t>) : </a:t>
            </a:r>
          </a:p>
          <a:p>
            <a:pPr algn="l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 건조 기능을 위한 </a:t>
            </a:r>
            <a:r>
              <a:rPr lang="en-US" altLang="ko-KR" sz="1400" dirty="0">
                <a:solidFill>
                  <a:schemeClr val="tx1"/>
                </a:solidFill>
              </a:rPr>
              <a:t>DC</a:t>
            </a:r>
            <a:r>
              <a:rPr lang="ko-KR" altLang="en-US" sz="1400" dirty="0">
                <a:solidFill>
                  <a:schemeClr val="tx1"/>
                </a:solidFill>
              </a:rPr>
              <a:t>모터 사용 시에 모터의 부하가 많이 필요해 전체 시스템이 순간 </a:t>
            </a:r>
            <a:r>
              <a:rPr lang="en-US" altLang="ko-KR" sz="1400" dirty="0">
                <a:solidFill>
                  <a:schemeClr val="tx1"/>
                </a:solidFill>
              </a:rPr>
              <a:t>shutdown </a:t>
            </a:r>
            <a:r>
              <a:rPr lang="ko-KR" altLang="en-US" sz="1400" dirty="0">
                <a:solidFill>
                  <a:schemeClr val="tx1"/>
                </a:solidFill>
              </a:rPr>
              <a:t>돼 버림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따라서 </a:t>
            </a:r>
            <a:r>
              <a:rPr lang="en-US" altLang="ko-KR" sz="1400" dirty="0">
                <a:solidFill>
                  <a:schemeClr val="tx1"/>
                </a:solidFill>
              </a:rPr>
              <a:t>DC</a:t>
            </a:r>
            <a:r>
              <a:rPr lang="ko-KR" altLang="en-US" sz="1400" dirty="0">
                <a:solidFill>
                  <a:schemeClr val="tx1"/>
                </a:solidFill>
              </a:rPr>
              <a:t>모터를 사용하지 않고 </a:t>
            </a:r>
            <a:r>
              <a:rPr lang="en-US" altLang="ko-KR" sz="1400" dirty="0">
                <a:solidFill>
                  <a:schemeClr val="tx1"/>
                </a:solidFill>
              </a:rPr>
              <a:t>1-channel Relay</a:t>
            </a:r>
            <a:r>
              <a:rPr lang="ko-KR" altLang="en-US" sz="1400" dirty="0">
                <a:solidFill>
                  <a:schemeClr val="tx1"/>
                </a:solidFill>
              </a:rPr>
              <a:t>가 작동 되는 것을 </a:t>
            </a:r>
            <a:r>
              <a:rPr lang="en-US" altLang="ko-KR" sz="1400" dirty="0">
                <a:solidFill>
                  <a:schemeClr val="tx1"/>
                </a:solidFill>
              </a:rPr>
              <a:t>DC</a:t>
            </a:r>
            <a:r>
              <a:rPr lang="ko-KR" altLang="en-US" sz="1400" dirty="0">
                <a:solidFill>
                  <a:schemeClr val="tx1"/>
                </a:solidFill>
              </a:rPr>
              <a:t>모터가 작동하는 것으로 대체 표현함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ko-KR" altLang="en-US" sz="2000" spc="-120" dirty="0">
                <a:solidFill>
                  <a:schemeClr val="tx1"/>
                </a:solidFill>
                <a:latin typeface="나눔고딕 ExtraBold" panose="020D0904000000000000" pitchFamily="50" charset="-127"/>
                <a:ea typeface="나눔스퀘어" panose="020B0600000101010101"/>
              </a:rPr>
              <a:t>■</a:t>
            </a:r>
            <a:r>
              <a:rPr lang="ko-KR" altLang="en-US" sz="1400" spc="-120" dirty="0">
                <a:solidFill>
                  <a:schemeClr val="tx1"/>
                </a:solidFill>
                <a:latin typeface="나눔고딕 ExtraBold" panose="020D0904000000000000" pitchFamily="50" charset="-127"/>
                <a:ea typeface="나눔스퀘어" panose="020B0600000101010101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ea typeface="나눔스퀘어" panose="020B0600000101010101"/>
              </a:rPr>
              <a:t>5-2. </a:t>
            </a:r>
            <a:r>
              <a:rPr lang="ko-KR" altLang="en-US" sz="1400" b="1" dirty="0">
                <a:solidFill>
                  <a:schemeClr val="tx1"/>
                </a:solidFill>
                <a:ea typeface="나눔스퀘어" panose="020B0600000101010101"/>
              </a:rPr>
              <a:t>장시간 대기 후 절전모드 </a:t>
            </a:r>
            <a:r>
              <a:rPr lang="en-US" altLang="ko-KR" sz="1400" b="1" dirty="0">
                <a:solidFill>
                  <a:schemeClr val="tx1"/>
                </a:solidFill>
                <a:ea typeface="나눔스퀘어" panose="020B0600000101010101"/>
              </a:rPr>
              <a:t>(5</a:t>
            </a:r>
            <a:r>
              <a:rPr lang="ko-KR" altLang="en-US" sz="1400" b="1" dirty="0">
                <a:solidFill>
                  <a:schemeClr val="tx1"/>
                </a:solidFill>
                <a:ea typeface="나눔스퀘어" panose="020B0600000101010101"/>
              </a:rPr>
              <a:t>분</a:t>
            </a:r>
            <a:r>
              <a:rPr lang="en-US" altLang="ko-KR" sz="1400" b="1" dirty="0">
                <a:solidFill>
                  <a:schemeClr val="tx1"/>
                </a:solidFill>
                <a:ea typeface="나눔스퀘어" panose="020B0600000101010101"/>
              </a:rPr>
              <a:t>) :</a:t>
            </a:r>
            <a:endParaRPr lang="ko-KR" altLang="en-US" sz="1400" dirty="0">
              <a:solidFill>
                <a:schemeClr val="tx1"/>
              </a:solidFill>
              <a:ea typeface="나눔스퀘어" panose="020B0600000101010101"/>
            </a:endParaRPr>
          </a:p>
          <a:p>
            <a:pPr algn="l">
              <a:lnSpc>
                <a:spcPct val="150000"/>
              </a:lnSpc>
            </a:pPr>
            <a:r>
              <a:rPr lang="ko-KR" altLang="en-US" sz="1800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압력센서 </a:t>
            </a:r>
            <a:r>
              <a:rPr lang="ko-KR" altLang="en-US" sz="1400" spc="-12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임계값에</a:t>
            </a:r>
            <a:r>
              <a:rPr lang="ko-KR" altLang="en-US" sz="1400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따른 절전모드는 구현되었으나 타이머의 중첩으로 </a:t>
            </a:r>
            <a:r>
              <a:rPr lang="en-US" altLang="ko-KR" sz="1400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400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 대기 후 절전 모드로 진입하는 부분은 구현하지 못함</a:t>
            </a:r>
            <a:r>
              <a:rPr lang="en-US" altLang="ko-KR" sz="1400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ko-KR" altLang="en-US" sz="2000" spc="-120" dirty="0">
                <a:solidFill>
                  <a:schemeClr val="tx1"/>
                </a:solidFill>
                <a:latin typeface="나눔고딕 ExtraBold" panose="020D0904000000000000" pitchFamily="50" charset="-127"/>
                <a:ea typeface="나눔스퀘어" panose="020B0600000101010101"/>
              </a:rPr>
              <a:t>■</a:t>
            </a:r>
            <a:r>
              <a:rPr lang="ko-KR" altLang="en-US" sz="1400" spc="-120" dirty="0">
                <a:solidFill>
                  <a:schemeClr val="tx1"/>
                </a:solidFill>
                <a:latin typeface="나눔고딕 ExtraBold" panose="020D0904000000000000" pitchFamily="50" charset="-127"/>
                <a:ea typeface="나눔스퀘어" panose="020B0600000101010101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ea typeface="나눔스퀘어" panose="020B0600000101010101"/>
              </a:rPr>
              <a:t>5-3. </a:t>
            </a:r>
            <a:r>
              <a:rPr lang="ko-KR" altLang="en-US" sz="1400" b="1" dirty="0" err="1">
                <a:solidFill>
                  <a:schemeClr val="tx1"/>
                </a:solidFill>
                <a:ea typeface="나눔스퀘어" panose="020B0600000101010101"/>
              </a:rPr>
              <a:t>물채움</a:t>
            </a:r>
            <a:r>
              <a:rPr lang="ko-KR" altLang="en-US" sz="1400" b="1" dirty="0">
                <a:solidFill>
                  <a:schemeClr val="tx1"/>
                </a:solidFill>
                <a:ea typeface="나눔스퀘어" panose="020B0600000101010101"/>
              </a:rPr>
              <a:t> 기능</a:t>
            </a:r>
            <a:r>
              <a:rPr lang="en-US" altLang="ko-KR" sz="1400" b="1" dirty="0">
                <a:solidFill>
                  <a:schemeClr val="tx1"/>
                </a:solidFill>
                <a:ea typeface="나눔스퀘어" panose="020B0600000101010101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ea typeface="나눔스퀘어" panose="020B0600000101010101"/>
              </a:rPr>
              <a:t>수위센서</a:t>
            </a:r>
            <a:r>
              <a:rPr lang="en-US" altLang="ko-KR" sz="1400" b="1" dirty="0">
                <a:solidFill>
                  <a:schemeClr val="tx1"/>
                </a:solidFill>
                <a:ea typeface="나눔스퀘어" panose="020B0600000101010101"/>
              </a:rPr>
              <a:t>) :</a:t>
            </a:r>
            <a:endParaRPr lang="ko-KR" altLang="en-US" sz="1400" dirty="0">
              <a:solidFill>
                <a:schemeClr val="tx1"/>
              </a:solidFill>
              <a:ea typeface="나눔스퀘어" panose="020B0600000101010101"/>
            </a:endParaRPr>
          </a:p>
          <a:p>
            <a:pPr algn="l">
              <a:lnSpc>
                <a:spcPct val="150000"/>
              </a:lnSpc>
            </a:pPr>
            <a:r>
              <a:rPr lang="ko-KR" altLang="en-US" sz="1800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시스템 통합 이전에는 기능의 취지에 맞게 잘 작동되었으나 통합 시 작동이 간헐적으로 되는 문제 발생</a:t>
            </a:r>
            <a:endParaRPr lang="en-US" altLang="ko-KR" sz="1400" spc="-12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400" spc="-12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2000" spc="-120" dirty="0">
                <a:solidFill>
                  <a:schemeClr val="tx1"/>
                </a:solidFill>
                <a:latin typeface="나눔고딕 ExtraBold" panose="020D0904000000000000" pitchFamily="50" charset="-127"/>
                <a:ea typeface="나눔스퀘어" panose="020B0600000101010101"/>
              </a:rPr>
              <a:t>■</a:t>
            </a:r>
            <a:r>
              <a:rPr lang="ko-KR" altLang="en-US" sz="1400" spc="-120" dirty="0">
                <a:solidFill>
                  <a:schemeClr val="tx1"/>
                </a:solidFill>
                <a:latin typeface="나눔고딕 ExtraBold" panose="020D0904000000000000" pitchFamily="50" charset="-127"/>
                <a:ea typeface="나눔스퀘어" panose="020B0600000101010101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ea typeface="나눔스퀘어" panose="020B0600000101010101"/>
              </a:rPr>
              <a:t>5-4. </a:t>
            </a:r>
            <a:r>
              <a:rPr lang="ko-KR" altLang="en-US" sz="1400" b="1" dirty="0" err="1">
                <a:solidFill>
                  <a:schemeClr val="tx1"/>
                </a:solidFill>
                <a:ea typeface="나눔스퀘어" panose="020B0600000101010101"/>
              </a:rPr>
              <a:t>히팅</a:t>
            </a:r>
            <a:r>
              <a:rPr lang="ko-KR" altLang="en-US" sz="1400" b="1" dirty="0">
                <a:solidFill>
                  <a:schemeClr val="tx1"/>
                </a:solidFill>
                <a:ea typeface="나눔스퀘어" panose="020B0600000101010101"/>
              </a:rPr>
              <a:t> 기능</a:t>
            </a:r>
            <a:r>
              <a:rPr lang="en-US" altLang="ko-KR" sz="1400" b="1" dirty="0">
                <a:solidFill>
                  <a:schemeClr val="tx1"/>
                </a:solidFill>
                <a:ea typeface="나눔스퀘어" panose="020B0600000101010101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ea typeface="나눔스퀘어" panose="020B0600000101010101"/>
              </a:rPr>
              <a:t>온도 센서</a:t>
            </a:r>
            <a:r>
              <a:rPr lang="en-US" altLang="ko-KR" sz="1400" b="1" dirty="0">
                <a:solidFill>
                  <a:schemeClr val="tx1"/>
                </a:solidFill>
                <a:ea typeface="나눔스퀘어" panose="020B0600000101010101"/>
              </a:rPr>
              <a:t>, </a:t>
            </a:r>
            <a:r>
              <a:rPr lang="ko-KR" altLang="en-US" sz="1400" b="1" dirty="0" err="1">
                <a:solidFill>
                  <a:schemeClr val="tx1"/>
                </a:solidFill>
                <a:ea typeface="나눔스퀘어" panose="020B0600000101010101"/>
              </a:rPr>
              <a:t>캡톤</a:t>
            </a:r>
            <a:r>
              <a:rPr lang="ko-KR" altLang="en-US" sz="1400" b="1" dirty="0">
                <a:solidFill>
                  <a:schemeClr val="tx1"/>
                </a:solidFill>
                <a:ea typeface="나눔스퀘어" panose="020B0600000101010101"/>
              </a:rPr>
              <a:t> 필름 히터</a:t>
            </a:r>
            <a:r>
              <a:rPr lang="en-US" altLang="ko-KR" sz="1400" b="1" dirty="0">
                <a:solidFill>
                  <a:schemeClr val="tx1"/>
                </a:solidFill>
                <a:ea typeface="나눔스퀘어" panose="020B0600000101010101"/>
              </a:rPr>
              <a:t>) :</a:t>
            </a:r>
            <a:endParaRPr lang="ko-KR" altLang="en-US" sz="1400" dirty="0">
              <a:solidFill>
                <a:schemeClr val="tx1"/>
              </a:solidFill>
              <a:ea typeface="나눔스퀘어" panose="020B0600000101010101"/>
            </a:endParaRPr>
          </a:p>
          <a:p>
            <a:pPr algn="l">
              <a:lnSpc>
                <a:spcPct val="150000"/>
              </a:lnSpc>
            </a:pPr>
            <a:r>
              <a:rPr lang="ko-KR" altLang="en-US" sz="1800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spc="-1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시스템 통합 이전에는 기능의 취지에 맞게 잘 작동되었으나 통합 시 작동이 간헐적으로 되는 문제 발생</a:t>
            </a:r>
            <a:endParaRPr lang="en-US" altLang="ko-KR" sz="1400" spc="-12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400" spc="-12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endParaRPr lang="ko-KR" altLang="en-US" sz="1800" spc="-12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3302000" y="957136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E7F338B-2B36-B558-2DEC-986BC9524F94}"/>
              </a:ext>
            </a:extLst>
          </p:cNvPr>
          <p:cNvSpPr txBox="1"/>
          <p:nvPr/>
        </p:nvSpPr>
        <p:spPr>
          <a:xfrm>
            <a:off x="11665323" y="6427694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499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3257217" y="374448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06.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부품 가격표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3302000" y="957136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3001D85-4DBA-1F73-02CF-BF862EAED46B}"/>
              </a:ext>
            </a:extLst>
          </p:cNvPr>
          <p:cNvSpPr txBox="1"/>
          <p:nvPr/>
        </p:nvSpPr>
        <p:spPr>
          <a:xfrm>
            <a:off x="11665323" y="6427694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38</a:t>
            </a:r>
            <a:endParaRPr lang="ko-KR" alt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1366A02-2533-A224-402B-FFC53459A2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3528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009EB0-F2E0-727F-669C-E2EDF94C4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198" y="1016605"/>
            <a:ext cx="5767604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01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1860521" y="397025"/>
            <a:ext cx="8470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07.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코드 사이즈를 확인할 수 있는 화면 캡쳐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3302000" y="957136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A53F84A-B123-A683-31E9-A231915434AD}"/>
              </a:ext>
            </a:extLst>
          </p:cNvPr>
          <p:cNvSpPr txBox="1"/>
          <p:nvPr/>
        </p:nvSpPr>
        <p:spPr>
          <a:xfrm>
            <a:off x="11665323" y="6427694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39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DB8A29-3EA2-277F-162E-08B3CB751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890" y="1557407"/>
            <a:ext cx="3067058" cy="26080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8FDA24-D7A0-FEB9-3429-D3476214A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17" y="4711931"/>
            <a:ext cx="11036563" cy="97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4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1860521" y="397025"/>
            <a:ext cx="8470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08.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전체 회로도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3302000" y="957136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A53F84A-B123-A683-31E9-A231915434AD}"/>
              </a:ext>
            </a:extLst>
          </p:cNvPr>
          <p:cNvSpPr txBox="1"/>
          <p:nvPr/>
        </p:nvSpPr>
        <p:spPr>
          <a:xfrm>
            <a:off x="11665323" y="6427694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39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50C82A-8204-EB16-2ADF-95141207D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571" y="1058302"/>
            <a:ext cx="7090856" cy="499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194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평행 사변형 28">
            <a:extLst>
              <a:ext uri="{FF2B5EF4-FFF2-40B4-BE49-F238E27FC236}">
                <a16:creationId xmlns:a16="http://schemas.microsoft.com/office/drawing/2014/main" id="{CFFD501F-9E11-4C3F-902E-DE2DDF170E77}"/>
              </a:ext>
            </a:extLst>
          </p:cNvPr>
          <p:cNvSpPr/>
          <p:nvPr/>
        </p:nvSpPr>
        <p:spPr>
          <a:xfrm flipH="1">
            <a:off x="6275386" y="0"/>
            <a:ext cx="2647952" cy="6858000"/>
          </a:xfrm>
          <a:prstGeom prst="parallelogram">
            <a:avLst>
              <a:gd name="adj" fmla="val 66390"/>
            </a:avLst>
          </a:prstGeom>
          <a:gradFill flip="none" rotWithShape="1">
            <a:gsLst>
              <a:gs pos="0">
                <a:srgbClr val="CB1F24"/>
              </a:gs>
              <a:gs pos="100000">
                <a:srgbClr val="A3191C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1E1EEDBA-31CB-49C4-BA26-07B97A66E205}"/>
              </a:ext>
            </a:extLst>
          </p:cNvPr>
          <p:cNvSpPr/>
          <p:nvPr/>
        </p:nvSpPr>
        <p:spPr>
          <a:xfrm flipH="1">
            <a:off x="6618288" y="0"/>
            <a:ext cx="5573712" cy="6858000"/>
          </a:xfrm>
          <a:custGeom>
            <a:avLst/>
            <a:gdLst>
              <a:gd name="connsiteX0" fmla="*/ 0 w 5337175"/>
              <a:gd name="connsiteY0" fmla="*/ 0 h 6858000"/>
              <a:gd name="connsiteX1" fmla="*/ 5337175 w 5337175"/>
              <a:gd name="connsiteY1" fmla="*/ 0 h 6858000"/>
              <a:gd name="connsiteX2" fmla="*/ 3622675 w 5337175"/>
              <a:gd name="connsiteY2" fmla="*/ 6858000 h 6858000"/>
              <a:gd name="connsiteX3" fmla="*/ 0 w 5337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7175" h="6858000">
                <a:moveTo>
                  <a:pt x="0" y="0"/>
                </a:moveTo>
                <a:lnTo>
                  <a:pt x="5337175" y="0"/>
                </a:lnTo>
                <a:lnTo>
                  <a:pt x="3622675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CB1F24"/>
              </a:gs>
              <a:gs pos="100000">
                <a:srgbClr val="A3191C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D827DDDE-F69D-47FE-856A-B58B7433E0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37" y="203199"/>
            <a:ext cx="2209264" cy="300669"/>
          </a:xfrm>
          <a:prstGeom prst="rect">
            <a:avLst/>
          </a:prstGeom>
        </p:spPr>
      </p:pic>
      <p:sp>
        <p:nvSpPr>
          <p:cNvPr id="6" name="Freeform 41">
            <a:extLst>
              <a:ext uri="{FF2B5EF4-FFF2-40B4-BE49-F238E27FC236}">
                <a16:creationId xmlns:a16="http://schemas.microsoft.com/office/drawing/2014/main" id="{9988A08C-AE9B-4F7C-8530-0FB9F4057F53}"/>
              </a:ext>
            </a:extLst>
          </p:cNvPr>
          <p:cNvSpPr>
            <a:spLocks noEditPoints="1"/>
          </p:cNvSpPr>
          <p:nvPr/>
        </p:nvSpPr>
        <p:spPr bwMode="auto">
          <a:xfrm>
            <a:off x="8658539" y="1929384"/>
            <a:ext cx="2825094" cy="2777957"/>
          </a:xfrm>
          <a:custGeom>
            <a:avLst/>
            <a:gdLst>
              <a:gd name="T0" fmla="*/ 686 w 1614"/>
              <a:gd name="T1" fmla="*/ 784 h 1587"/>
              <a:gd name="T2" fmla="*/ 686 w 1614"/>
              <a:gd name="T3" fmla="*/ 714 h 1587"/>
              <a:gd name="T4" fmla="*/ 926 w 1614"/>
              <a:gd name="T5" fmla="*/ 714 h 1587"/>
              <a:gd name="T6" fmla="*/ 679 w 1614"/>
              <a:gd name="T7" fmla="*/ 1012 h 1587"/>
              <a:gd name="T8" fmla="*/ 919 w 1614"/>
              <a:gd name="T9" fmla="*/ 986 h 1587"/>
              <a:gd name="T10" fmla="*/ 904 w 1614"/>
              <a:gd name="T11" fmla="*/ 869 h 1587"/>
              <a:gd name="T12" fmla="*/ 708 w 1614"/>
              <a:gd name="T13" fmla="*/ 869 h 1587"/>
              <a:gd name="T14" fmla="*/ 938 w 1614"/>
              <a:gd name="T15" fmla="*/ 544 h 1587"/>
              <a:gd name="T16" fmla="*/ 847 w 1614"/>
              <a:gd name="T17" fmla="*/ 528 h 1587"/>
              <a:gd name="T18" fmla="*/ 711 w 1614"/>
              <a:gd name="T19" fmla="*/ 955 h 1587"/>
              <a:gd name="T20" fmla="*/ 711 w 1614"/>
              <a:gd name="T21" fmla="*/ 914 h 1587"/>
              <a:gd name="T22" fmla="*/ 983 w 1614"/>
              <a:gd name="T23" fmla="*/ 1141 h 1587"/>
              <a:gd name="T24" fmla="*/ 641 w 1614"/>
              <a:gd name="T25" fmla="*/ 1170 h 1587"/>
              <a:gd name="T26" fmla="*/ 1147 w 1614"/>
              <a:gd name="T27" fmla="*/ 806 h 1587"/>
              <a:gd name="T28" fmla="*/ 1106 w 1614"/>
              <a:gd name="T29" fmla="*/ 891 h 1587"/>
              <a:gd name="T30" fmla="*/ 1128 w 1614"/>
              <a:gd name="T31" fmla="*/ 626 h 1587"/>
              <a:gd name="T32" fmla="*/ 1043 w 1614"/>
              <a:gd name="T33" fmla="*/ 667 h 1587"/>
              <a:gd name="T34" fmla="*/ 1611 w 1614"/>
              <a:gd name="T35" fmla="*/ 585 h 1587"/>
              <a:gd name="T36" fmla="*/ 1283 w 1614"/>
              <a:gd name="T37" fmla="*/ 389 h 1587"/>
              <a:gd name="T38" fmla="*/ 831 w 1614"/>
              <a:gd name="T39" fmla="*/ 13 h 1587"/>
              <a:gd name="T40" fmla="*/ 803 w 1614"/>
              <a:gd name="T41" fmla="*/ 0 h 1587"/>
              <a:gd name="T42" fmla="*/ 784 w 1614"/>
              <a:gd name="T43" fmla="*/ 10 h 1587"/>
              <a:gd name="T44" fmla="*/ 464 w 1614"/>
              <a:gd name="T45" fmla="*/ 376 h 1587"/>
              <a:gd name="T46" fmla="*/ 3 w 1614"/>
              <a:gd name="T47" fmla="*/ 582 h 1587"/>
              <a:gd name="T48" fmla="*/ 6 w 1614"/>
              <a:gd name="T49" fmla="*/ 613 h 1587"/>
              <a:gd name="T50" fmla="*/ 227 w 1614"/>
              <a:gd name="T51" fmla="*/ 1157 h 1587"/>
              <a:gd name="T52" fmla="*/ 303 w 1614"/>
              <a:gd name="T53" fmla="*/ 1527 h 1587"/>
              <a:gd name="T54" fmla="*/ 809 w 1614"/>
              <a:gd name="T55" fmla="*/ 1429 h 1587"/>
              <a:gd name="T56" fmla="*/ 1286 w 1614"/>
              <a:gd name="T57" fmla="*/ 1536 h 1587"/>
              <a:gd name="T58" fmla="*/ 1308 w 1614"/>
              <a:gd name="T59" fmla="*/ 1527 h 1587"/>
              <a:gd name="T60" fmla="*/ 1317 w 1614"/>
              <a:gd name="T61" fmla="*/ 1508 h 1587"/>
              <a:gd name="T62" fmla="*/ 1460 w 1614"/>
              <a:gd name="T63" fmla="*/ 936 h 1587"/>
              <a:gd name="T64" fmla="*/ 1614 w 1614"/>
              <a:gd name="T65" fmla="*/ 594 h 1587"/>
              <a:gd name="T66" fmla="*/ 720 w 1614"/>
              <a:gd name="T67" fmla="*/ 120 h 1587"/>
              <a:gd name="T68" fmla="*/ 1039 w 1614"/>
              <a:gd name="T69" fmla="*/ 294 h 1587"/>
              <a:gd name="T70" fmla="*/ 209 w 1614"/>
              <a:gd name="T71" fmla="*/ 901 h 1587"/>
              <a:gd name="T72" fmla="*/ 142 w 1614"/>
              <a:gd name="T73" fmla="*/ 541 h 1587"/>
              <a:gd name="T74" fmla="*/ 294 w 1614"/>
              <a:gd name="T75" fmla="*/ 847 h 1587"/>
              <a:gd name="T76" fmla="*/ 515 w 1614"/>
              <a:gd name="T77" fmla="*/ 1508 h 1587"/>
              <a:gd name="T78" fmla="*/ 284 w 1614"/>
              <a:gd name="T79" fmla="*/ 1186 h 1587"/>
              <a:gd name="T80" fmla="*/ 806 w 1614"/>
              <a:gd name="T81" fmla="*/ 1299 h 1587"/>
              <a:gd name="T82" fmla="*/ 1346 w 1614"/>
              <a:gd name="T83" fmla="*/ 1328 h 1587"/>
              <a:gd name="T84" fmla="*/ 967 w 1614"/>
              <a:gd name="T85" fmla="*/ 1448 h 1587"/>
              <a:gd name="T86" fmla="*/ 1330 w 1614"/>
              <a:gd name="T87" fmla="*/ 1186 h 1587"/>
              <a:gd name="T88" fmla="*/ 1406 w 1614"/>
              <a:gd name="T89" fmla="*/ 898 h 1587"/>
              <a:gd name="T90" fmla="*/ 1289 w 1614"/>
              <a:gd name="T91" fmla="*/ 455 h 1587"/>
              <a:gd name="T92" fmla="*/ 986 w 1614"/>
              <a:gd name="T93" fmla="*/ 1201 h 1587"/>
              <a:gd name="T94" fmla="*/ 986 w 1614"/>
              <a:gd name="T95" fmla="*/ 1239 h 1587"/>
              <a:gd name="T96" fmla="*/ 951 w 1614"/>
              <a:gd name="T97" fmla="*/ 1097 h 1587"/>
              <a:gd name="T98" fmla="*/ 651 w 1614"/>
              <a:gd name="T99" fmla="*/ 1072 h 1587"/>
              <a:gd name="T100" fmla="*/ 739 w 1614"/>
              <a:gd name="T101" fmla="*/ 594 h 1587"/>
              <a:gd name="T102" fmla="*/ 695 w 1614"/>
              <a:gd name="T103" fmla="*/ 512 h 1587"/>
              <a:gd name="T104" fmla="*/ 553 w 1614"/>
              <a:gd name="T105" fmla="*/ 591 h 1587"/>
              <a:gd name="T106" fmla="*/ 540 w 1614"/>
              <a:gd name="T107" fmla="*/ 686 h 1587"/>
              <a:gd name="T108" fmla="*/ 506 w 1614"/>
              <a:gd name="T109" fmla="*/ 812 h 1587"/>
              <a:gd name="T110" fmla="*/ 439 w 1614"/>
              <a:gd name="T111" fmla="*/ 879 h 1587"/>
              <a:gd name="T112" fmla="*/ 506 w 1614"/>
              <a:gd name="T113" fmla="*/ 812 h 1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614" h="1587">
                <a:moveTo>
                  <a:pt x="926" y="800"/>
                </a:moveTo>
                <a:lnTo>
                  <a:pt x="926" y="784"/>
                </a:lnTo>
                <a:cubicBezTo>
                  <a:pt x="926" y="778"/>
                  <a:pt x="923" y="771"/>
                  <a:pt x="913" y="771"/>
                </a:cubicBezTo>
                <a:lnTo>
                  <a:pt x="698" y="771"/>
                </a:lnTo>
                <a:cubicBezTo>
                  <a:pt x="692" y="771"/>
                  <a:pt x="686" y="778"/>
                  <a:pt x="686" y="784"/>
                </a:cubicBezTo>
                <a:lnTo>
                  <a:pt x="686" y="800"/>
                </a:lnTo>
                <a:cubicBezTo>
                  <a:pt x="686" y="806"/>
                  <a:pt x="692" y="812"/>
                  <a:pt x="698" y="812"/>
                </a:cubicBezTo>
                <a:lnTo>
                  <a:pt x="913" y="812"/>
                </a:lnTo>
                <a:cubicBezTo>
                  <a:pt x="923" y="812"/>
                  <a:pt x="926" y="806"/>
                  <a:pt x="926" y="800"/>
                </a:cubicBezTo>
                <a:close/>
                <a:moveTo>
                  <a:pt x="686" y="714"/>
                </a:moveTo>
                <a:lnTo>
                  <a:pt x="686" y="727"/>
                </a:lnTo>
                <a:cubicBezTo>
                  <a:pt x="686" y="733"/>
                  <a:pt x="692" y="740"/>
                  <a:pt x="698" y="740"/>
                </a:cubicBezTo>
                <a:lnTo>
                  <a:pt x="913" y="740"/>
                </a:lnTo>
                <a:cubicBezTo>
                  <a:pt x="923" y="740"/>
                  <a:pt x="926" y="733"/>
                  <a:pt x="926" y="727"/>
                </a:cubicBezTo>
                <a:lnTo>
                  <a:pt x="926" y="714"/>
                </a:lnTo>
                <a:cubicBezTo>
                  <a:pt x="926" y="705"/>
                  <a:pt x="923" y="699"/>
                  <a:pt x="913" y="699"/>
                </a:cubicBezTo>
                <a:lnTo>
                  <a:pt x="698" y="699"/>
                </a:lnTo>
                <a:cubicBezTo>
                  <a:pt x="692" y="699"/>
                  <a:pt x="686" y="705"/>
                  <a:pt x="686" y="714"/>
                </a:cubicBezTo>
                <a:close/>
                <a:moveTo>
                  <a:pt x="679" y="999"/>
                </a:moveTo>
                <a:lnTo>
                  <a:pt x="679" y="1012"/>
                </a:lnTo>
                <a:cubicBezTo>
                  <a:pt x="679" y="1021"/>
                  <a:pt x="686" y="1024"/>
                  <a:pt x="692" y="1024"/>
                </a:cubicBezTo>
                <a:lnTo>
                  <a:pt x="919" y="1024"/>
                </a:lnTo>
                <a:cubicBezTo>
                  <a:pt x="926" y="1024"/>
                  <a:pt x="932" y="1021"/>
                  <a:pt x="932" y="1012"/>
                </a:cubicBezTo>
                <a:lnTo>
                  <a:pt x="932" y="999"/>
                </a:lnTo>
                <a:cubicBezTo>
                  <a:pt x="932" y="993"/>
                  <a:pt x="926" y="986"/>
                  <a:pt x="919" y="986"/>
                </a:cubicBezTo>
                <a:lnTo>
                  <a:pt x="692" y="986"/>
                </a:lnTo>
                <a:cubicBezTo>
                  <a:pt x="686" y="986"/>
                  <a:pt x="679" y="993"/>
                  <a:pt x="679" y="999"/>
                </a:cubicBezTo>
                <a:close/>
                <a:moveTo>
                  <a:pt x="720" y="882"/>
                </a:moveTo>
                <a:lnTo>
                  <a:pt x="891" y="882"/>
                </a:lnTo>
                <a:cubicBezTo>
                  <a:pt x="897" y="882"/>
                  <a:pt x="904" y="876"/>
                  <a:pt x="904" y="869"/>
                </a:cubicBezTo>
                <a:lnTo>
                  <a:pt x="904" y="857"/>
                </a:lnTo>
                <a:cubicBezTo>
                  <a:pt x="904" y="850"/>
                  <a:pt x="897" y="844"/>
                  <a:pt x="891" y="844"/>
                </a:cubicBezTo>
                <a:lnTo>
                  <a:pt x="720" y="844"/>
                </a:lnTo>
                <a:cubicBezTo>
                  <a:pt x="714" y="844"/>
                  <a:pt x="708" y="850"/>
                  <a:pt x="708" y="857"/>
                </a:cubicBezTo>
                <a:lnTo>
                  <a:pt x="708" y="869"/>
                </a:lnTo>
                <a:cubicBezTo>
                  <a:pt x="708" y="876"/>
                  <a:pt x="714" y="882"/>
                  <a:pt x="720" y="882"/>
                </a:cubicBezTo>
                <a:close/>
                <a:moveTo>
                  <a:pt x="878" y="594"/>
                </a:moveTo>
                <a:lnTo>
                  <a:pt x="910" y="569"/>
                </a:lnTo>
                <a:lnTo>
                  <a:pt x="951" y="582"/>
                </a:lnTo>
                <a:lnTo>
                  <a:pt x="938" y="544"/>
                </a:lnTo>
                <a:lnTo>
                  <a:pt x="964" y="512"/>
                </a:lnTo>
                <a:lnTo>
                  <a:pt x="923" y="512"/>
                </a:lnTo>
                <a:lnTo>
                  <a:pt x="897" y="477"/>
                </a:lnTo>
                <a:lnTo>
                  <a:pt x="885" y="515"/>
                </a:lnTo>
                <a:lnTo>
                  <a:pt x="847" y="528"/>
                </a:lnTo>
                <a:lnTo>
                  <a:pt x="878" y="553"/>
                </a:lnTo>
                <a:lnTo>
                  <a:pt x="878" y="594"/>
                </a:lnTo>
                <a:close/>
                <a:moveTo>
                  <a:pt x="698" y="926"/>
                </a:moveTo>
                <a:lnTo>
                  <a:pt x="698" y="942"/>
                </a:lnTo>
                <a:cubicBezTo>
                  <a:pt x="698" y="948"/>
                  <a:pt x="701" y="955"/>
                  <a:pt x="711" y="955"/>
                </a:cubicBezTo>
                <a:lnTo>
                  <a:pt x="904" y="955"/>
                </a:lnTo>
                <a:cubicBezTo>
                  <a:pt x="910" y="955"/>
                  <a:pt x="916" y="948"/>
                  <a:pt x="916" y="942"/>
                </a:cubicBezTo>
                <a:lnTo>
                  <a:pt x="916" y="926"/>
                </a:lnTo>
                <a:cubicBezTo>
                  <a:pt x="916" y="920"/>
                  <a:pt x="910" y="914"/>
                  <a:pt x="904" y="914"/>
                </a:cubicBezTo>
                <a:lnTo>
                  <a:pt x="711" y="914"/>
                </a:lnTo>
                <a:cubicBezTo>
                  <a:pt x="701" y="914"/>
                  <a:pt x="698" y="920"/>
                  <a:pt x="698" y="926"/>
                </a:cubicBezTo>
                <a:close/>
                <a:moveTo>
                  <a:pt x="641" y="1170"/>
                </a:moveTo>
                <a:lnTo>
                  <a:pt x="970" y="1170"/>
                </a:lnTo>
                <a:cubicBezTo>
                  <a:pt x="979" y="1170"/>
                  <a:pt x="983" y="1163"/>
                  <a:pt x="983" y="1157"/>
                </a:cubicBezTo>
                <a:lnTo>
                  <a:pt x="983" y="1141"/>
                </a:lnTo>
                <a:cubicBezTo>
                  <a:pt x="983" y="1135"/>
                  <a:pt x="979" y="1129"/>
                  <a:pt x="970" y="1129"/>
                </a:cubicBezTo>
                <a:lnTo>
                  <a:pt x="641" y="1129"/>
                </a:lnTo>
                <a:cubicBezTo>
                  <a:pt x="635" y="1129"/>
                  <a:pt x="629" y="1135"/>
                  <a:pt x="629" y="1141"/>
                </a:cubicBezTo>
                <a:lnTo>
                  <a:pt x="629" y="1157"/>
                </a:lnTo>
                <a:cubicBezTo>
                  <a:pt x="629" y="1163"/>
                  <a:pt x="635" y="1170"/>
                  <a:pt x="641" y="1170"/>
                </a:cubicBezTo>
                <a:close/>
                <a:moveTo>
                  <a:pt x="1137" y="866"/>
                </a:moveTo>
                <a:lnTo>
                  <a:pt x="1178" y="879"/>
                </a:lnTo>
                <a:lnTo>
                  <a:pt x="1163" y="841"/>
                </a:lnTo>
                <a:lnTo>
                  <a:pt x="1188" y="806"/>
                </a:lnTo>
                <a:lnTo>
                  <a:pt x="1147" y="806"/>
                </a:lnTo>
                <a:lnTo>
                  <a:pt x="1125" y="774"/>
                </a:lnTo>
                <a:lnTo>
                  <a:pt x="1112" y="812"/>
                </a:lnTo>
                <a:lnTo>
                  <a:pt x="1071" y="825"/>
                </a:lnTo>
                <a:lnTo>
                  <a:pt x="1106" y="850"/>
                </a:lnTo>
                <a:lnTo>
                  <a:pt x="1106" y="891"/>
                </a:lnTo>
                <a:lnTo>
                  <a:pt x="1137" y="866"/>
                </a:lnTo>
                <a:close/>
                <a:moveTo>
                  <a:pt x="1077" y="686"/>
                </a:moveTo>
                <a:lnTo>
                  <a:pt x="1115" y="699"/>
                </a:lnTo>
                <a:lnTo>
                  <a:pt x="1103" y="661"/>
                </a:lnTo>
                <a:lnTo>
                  <a:pt x="1128" y="626"/>
                </a:lnTo>
                <a:lnTo>
                  <a:pt x="1087" y="626"/>
                </a:lnTo>
                <a:lnTo>
                  <a:pt x="1062" y="591"/>
                </a:lnTo>
                <a:lnTo>
                  <a:pt x="1049" y="632"/>
                </a:lnTo>
                <a:lnTo>
                  <a:pt x="1011" y="645"/>
                </a:lnTo>
                <a:lnTo>
                  <a:pt x="1043" y="667"/>
                </a:lnTo>
                <a:lnTo>
                  <a:pt x="1043" y="708"/>
                </a:lnTo>
                <a:lnTo>
                  <a:pt x="1077" y="686"/>
                </a:lnTo>
                <a:close/>
                <a:moveTo>
                  <a:pt x="1614" y="591"/>
                </a:moveTo>
                <a:lnTo>
                  <a:pt x="1611" y="588"/>
                </a:lnTo>
                <a:lnTo>
                  <a:pt x="1611" y="585"/>
                </a:lnTo>
                <a:cubicBezTo>
                  <a:pt x="1611" y="579"/>
                  <a:pt x="1605" y="572"/>
                  <a:pt x="1599" y="569"/>
                </a:cubicBezTo>
                <a:lnTo>
                  <a:pt x="1592" y="566"/>
                </a:lnTo>
                <a:cubicBezTo>
                  <a:pt x="1545" y="547"/>
                  <a:pt x="1539" y="534"/>
                  <a:pt x="1529" y="512"/>
                </a:cubicBezTo>
                <a:cubicBezTo>
                  <a:pt x="1520" y="493"/>
                  <a:pt x="1507" y="468"/>
                  <a:pt x="1475" y="436"/>
                </a:cubicBezTo>
                <a:cubicBezTo>
                  <a:pt x="1403" y="364"/>
                  <a:pt x="1317" y="379"/>
                  <a:pt x="1283" y="389"/>
                </a:cubicBezTo>
                <a:cubicBezTo>
                  <a:pt x="1232" y="364"/>
                  <a:pt x="1185" y="364"/>
                  <a:pt x="1150" y="373"/>
                </a:cubicBezTo>
                <a:cubicBezTo>
                  <a:pt x="1150" y="335"/>
                  <a:pt x="1134" y="294"/>
                  <a:pt x="1093" y="256"/>
                </a:cubicBezTo>
                <a:cubicBezTo>
                  <a:pt x="1093" y="218"/>
                  <a:pt x="1081" y="130"/>
                  <a:pt x="989" y="85"/>
                </a:cubicBezTo>
                <a:cubicBezTo>
                  <a:pt x="948" y="63"/>
                  <a:pt x="923" y="60"/>
                  <a:pt x="900" y="57"/>
                </a:cubicBezTo>
                <a:cubicBezTo>
                  <a:pt x="875" y="54"/>
                  <a:pt x="863" y="51"/>
                  <a:pt x="831" y="13"/>
                </a:cubicBezTo>
                <a:lnTo>
                  <a:pt x="825" y="6"/>
                </a:lnTo>
                <a:cubicBezTo>
                  <a:pt x="821" y="3"/>
                  <a:pt x="815" y="0"/>
                  <a:pt x="812" y="0"/>
                </a:cubicBezTo>
                <a:lnTo>
                  <a:pt x="809" y="0"/>
                </a:lnTo>
                <a:lnTo>
                  <a:pt x="806" y="0"/>
                </a:lnTo>
                <a:lnTo>
                  <a:pt x="803" y="0"/>
                </a:lnTo>
                <a:lnTo>
                  <a:pt x="799" y="0"/>
                </a:lnTo>
                <a:lnTo>
                  <a:pt x="796" y="0"/>
                </a:lnTo>
                <a:lnTo>
                  <a:pt x="793" y="3"/>
                </a:lnTo>
                <a:lnTo>
                  <a:pt x="787" y="6"/>
                </a:lnTo>
                <a:lnTo>
                  <a:pt x="784" y="10"/>
                </a:lnTo>
                <a:lnTo>
                  <a:pt x="780" y="13"/>
                </a:lnTo>
                <a:cubicBezTo>
                  <a:pt x="749" y="51"/>
                  <a:pt x="736" y="54"/>
                  <a:pt x="711" y="57"/>
                </a:cubicBezTo>
                <a:cubicBezTo>
                  <a:pt x="689" y="60"/>
                  <a:pt x="663" y="63"/>
                  <a:pt x="622" y="85"/>
                </a:cubicBezTo>
                <a:cubicBezTo>
                  <a:pt x="534" y="130"/>
                  <a:pt x="521" y="218"/>
                  <a:pt x="518" y="256"/>
                </a:cubicBezTo>
                <a:cubicBezTo>
                  <a:pt x="477" y="294"/>
                  <a:pt x="464" y="335"/>
                  <a:pt x="464" y="376"/>
                </a:cubicBezTo>
                <a:cubicBezTo>
                  <a:pt x="427" y="364"/>
                  <a:pt x="382" y="364"/>
                  <a:pt x="332" y="392"/>
                </a:cubicBezTo>
                <a:cubicBezTo>
                  <a:pt x="297" y="379"/>
                  <a:pt x="212" y="367"/>
                  <a:pt x="139" y="439"/>
                </a:cubicBezTo>
                <a:cubicBezTo>
                  <a:pt x="107" y="468"/>
                  <a:pt x="95" y="493"/>
                  <a:pt x="85" y="512"/>
                </a:cubicBezTo>
                <a:cubicBezTo>
                  <a:pt x="73" y="534"/>
                  <a:pt x="70" y="547"/>
                  <a:pt x="22" y="566"/>
                </a:cubicBezTo>
                <a:cubicBezTo>
                  <a:pt x="13" y="569"/>
                  <a:pt x="6" y="575"/>
                  <a:pt x="3" y="582"/>
                </a:cubicBezTo>
                <a:lnTo>
                  <a:pt x="3" y="585"/>
                </a:lnTo>
                <a:lnTo>
                  <a:pt x="0" y="588"/>
                </a:lnTo>
                <a:lnTo>
                  <a:pt x="0" y="591"/>
                </a:lnTo>
                <a:lnTo>
                  <a:pt x="0" y="594"/>
                </a:lnTo>
                <a:cubicBezTo>
                  <a:pt x="0" y="601"/>
                  <a:pt x="3" y="607"/>
                  <a:pt x="6" y="613"/>
                </a:cubicBezTo>
                <a:cubicBezTo>
                  <a:pt x="35" y="654"/>
                  <a:pt x="32" y="667"/>
                  <a:pt x="25" y="692"/>
                </a:cubicBezTo>
                <a:cubicBezTo>
                  <a:pt x="22" y="714"/>
                  <a:pt x="19" y="743"/>
                  <a:pt x="25" y="784"/>
                </a:cubicBezTo>
                <a:cubicBezTo>
                  <a:pt x="41" y="885"/>
                  <a:pt x="120" y="923"/>
                  <a:pt x="155" y="936"/>
                </a:cubicBezTo>
                <a:cubicBezTo>
                  <a:pt x="180" y="989"/>
                  <a:pt x="215" y="1015"/>
                  <a:pt x="253" y="1027"/>
                </a:cubicBezTo>
                <a:cubicBezTo>
                  <a:pt x="231" y="1059"/>
                  <a:pt x="215" y="1100"/>
                  <a:pt x="227" y="1157"/>
                </a:cubicBezTo>
                <a:cubicBezTo>
                  <a:pt x="205" y="1189"/>
                  <a:pt x="164" y="1265"/>
                  <a:pt x="212" y="1356"/>
                </a:cubicBezTo>
                <a:cubicBezTo>
                  <a:pt x="231" y="1397"/>
                  <a:pt x="250" y="1416"/>
                  <a:pt x="265" y="1429"/>
                </a:cubicBezTo>
                <a:cubicBezTo>
                  <a:pt x="284" y="1448"/>
                  <a:pt x="294" y="1457"/>
                  <a:pt x="297" y="1508"/>
                </a:cubicBezTo>
                <a:cubicBezTo>
                  <a:pt x="297" y="1511"/>
                  <a:pt x="297" y="1517"/>
                  <a:pt x="300" y="1521"/>
                </a:cubicBezTo>
                <a:lnTo>
                  <a:pt x="303" y="1527"/>
                </a:lnTo>
                <a:cubicBezTo>
                  <a:pt x="310" y="1536"/>
                  <a:pt x="322" y="1540"/>
                  <a:pt x="335" y="1536"/>
                </a:cubicBezTo>
                <a:cubicBezTo>
                  <a:pt x="385" y="1524"/>
                  <a:pt x="398" y="1530"/>
                  <a:pt x="420" y="1543"/>
                </a:cubicBezTo>
                <a:cubicBezTo>
                  <a:pt x="439" y="1552"/>
                  <a:pt x="461" y="1565"/>
                  <a:pt x="506" y="1571"/>
                </a:cubicBezTo>
                <a:cubicBezTo>
                  <a:pt x="607" y="1587"/>
                  <a:pt x="667" y="1524"/>
                  <a:pt x="692" y="1495"/>
                </a:cubicBezTo>
                <a:cubicBezTo>
                  <a:pt x="749" y="1489"/>
                  <a:pt x="784" y="1461"/>
                  <a:pt x="809" y="1429"/>
                </a:cubicBezTo>
                <a:cubicBezTo>
                  <a:pt x="831" y="1461"/>
                  <a:pt x="866" y="1486"/>
                  <a:pt x="923" y="1492"/>
                </a:cubicBezTo>
                <a:cubicBezTo>
                  <a:pt x="945" y="1521"/>
                  <a:pt x="1008" y="1587"/>
                  <a:pt x="1109" y="1571"/>
                </a:cubicBezTo>
                <a:cubicBezTo>
                  <a:pt x="1150" y="1562"/>
                  <a:pt x="1175" y="1549"/>
                  <a:pt x="1194" y="1540"/>
                </a:cubicBezTo>
                <a:cubicBezTo>
                  <a:pt x="1216" y="1527"/>
                  <a:pt x="1229" y="1521"/>
                  <a:pt x="1276" y="1536"/>
                </a:cubicBezTo>
                <a:lnTo>
                  <a:pt x="1286" y="1536"/>
                </a:lnTo>
                <a:lnTo>
                  <a:pt x="1295" y="1536"/>
                </a:lnTo>
                <a:lnTo>
                  <a:pt x="1302" y="1533"/>
                </a:lnTo>
                <a:lnTo>
                  <a:pt x="1305" y="1530"/>
                </a:lnTo>
                <a:lnTo>
                  <a:pt x="1308" y="1530"/>
                </a:lnTo>
                <a:lnTo>
                  <a:pt x="1308" y="1527"/>
                </a:lnTo>
                <a:lnTo>
                  <a:pt x="1311" y="1524"/>
                </a:lnTo>
                <a:lnTo>
                  <a:pt x="1311" y="1521"/>
                </a:lnTo>
                <a:lnTo>
                  <a:pt x="1314" y="1521"/>
                </a:lnTo>
                <a:lnTo>
                  <a:pt x="1317" y="1514"/>
                </a:lnTo>
                <a:lnTo>
                  <a:pt x="1317" y="1508"/>
                </a:lnTo>
                <a:cubicBezTo>
                  <a:pt x="1321" y="1454"/>
                  <a:pt x="1330" y="1448"/>
                  <a:pt x="1349" y="1429"/>
                </a:cubicBezTo>
                <a:cubicBezTo>
                  <a:pt x="1362" y="1413"/>
                  <a:pt x="1384" y="1394"/>
                  <a:pt x="1403" y="1356"/>
                </a:cubicBezTo>
                <a:cubicBezTo>
                  <a:pt x="1450" y="1265"/>
                  <a:pt x="1409" y="1186"/>
                  <a:pt x="1387" y="1157"/>
                </a:cubicBezTo>
                <a:cubicBezTo>
                  <a:pt x="1400" y="1100"/>
                  <a:pt x="1384" y="1056"/>
                  <a:pt x="1362" y="1027"/>
                </a:cubicBezTo>
                <a:cubicBezTo>
                  <a:pt x="1400" y="1015"/>
                  <a:pt x="1434" y="986"/>
                  <a:pt x="1460" y="936"/>
                </a:cubicBezTo>
                <a:cubicBezTo>
                  <a:pt x="1494" y="923"/>
                  <a:pt x="1573" y="885"/>
                  <a:pt x="1589" y="784"/>
                </a:cubicBezTo>
                <a:cubicBezTo>
                  <a:pt x="1596" y="740"/>
                  <a:pt x="1589" y="714"/>
                  <a:pt x="1586" y="692"/>
                </a:cubicBezTo>
                <a:cubicBezTo>
                  <a:pt x="1583" y="667"/>
                  <a:pt x="1580" y="654"/>
                  <a:pt x="1608" y="613"/>
                </a:cubicBezTo>
                <a:lnTo>
                  <a:pt x="1611" y="607"/>
                </a:lnTo>
                <a:cubicBezTo>
                  <a:pt x="1611" y="601"/>
                  <a:pt x="1614" y="598"/>
                  <a:pt x="1614" y="594"/>
                </a:cubicBezTo>
                <a:lnTo>
                  <a:pt x="1614" y="591"/>
                </a:lnTo>
                <a:close/>
                <a:moveTo>
                  <a:pt x="572" y="294"/>
                </a:moveTo>
                <a:cubicBezTo>
                  <a:pt x="581" y="288"/>
                  <a:pt x="585" y="278"/>
                  <a:pt x="585" y="266"/>
                </a:cubicBezTo>
                <a:cubicBezTo>
                  <a:pt x="585" y="262"/>
                  <a:pt x="575" y="180"/>
                  <a:pt x="654" y="142"/>
                </a:cubicBezTo>
                <a:cubicBezTo>
                  <a:pt x="682" y="126"/>
                  <a:pt x="701" y="123"/>
                  <a:pt x="720" y="120"/>
                </a:cubicBezTo>
                <a:cubicBezTo>
                  <a:pt x="752" y="117"/>
                  <a:pt x="774" y="111"/>
                  <a:pt x="806" y="79"/>
                </a:cubicBezTo>
                <a:cubicBezTo>
                  <a:pt x="837" y="111"/>
                  <a:pt x="863" y="117"/>
                  <a:pt x="894" y="120"/>
                </a:cubicBezTo>
                <a:cubicBezTo>
                  <a:pt x="910" y="123"/>
                  <a:pt x="929" y="126"/>
                  <a:pt x="960" y="142"/>
                </a:cubicBezTo>
                <a:cubicBezTo>
                  <a:pt x="1036" y="180"/>
                  <a:pt x="1030" y="262"/>
                  <a:pt x="1030" y="266"/>
                </a:cubicBezTo>
                <a:cubicBezTo>
                  <a:pt x="1027" y="278"/>
                  <a:pt x="1033" y="288"/>
                  <a:pt x="1039" y="294"/>
                </a:cubicBezTo>
                <a:cubicBezTo>
                  <a:pt x="1099" y="341"/>
                  <a:pt x="1087" y="392"/>
                  <a:pt x="1077" y="417"/>
                </a:cubicBezTo>
                <a:cubicBezTo>
                  <a:pt x="998" y="367"/>
                  <a:pt x="904" y="338"/>
                  <a:pt x="806" y="338"/>
                </a:cubicBezTo>
                <a:cubicBezTo>
                  <a:pt x="705" y="338"/>
                  <a:pt x="613" y="367"/>
                  <a:pt x="534" y="417"/>
                </a:cubicBezTo>
                <a:cubicBezTo>
                  <a:pt x="524" y="389"/>
                  <a:pt x="515" y="338"/>
                  <a:pt x="572" y="294"/>
                </a:cubicBezTo>
                <a:close/>
                <a:moveTo>
                  <a:pt x="209" y="901"/>
                </a:moveTo>
                <a:cubicBezTo>
                  <a:pt x="205" y="888"/>
                  <a:pt x="196" y="882"/>
                  <a:pt x="186" y="879"/>
                </a:cubicBezTo>
                <a:cubicBezTo>
                  <a:pt x="183" y="879"/>
                  <a:pt x="101" y="860"/>
                  <a:pt x="88" y="774"/>
                </a:cubicBezTo>
                <a:cubicBezTo>
                  <a:pt x="82" y="743"/>
                  <a:pt x="85" y="724"/>
                  <a:pt x="88" y="705"/>
                </a:cubicBezTo>
                <a:cubicBezTo>
                  <a:pt x="95" y="673"/>
                  <a:pt x="95" y="648"/>
                  <a:pt x="76" y="610"/>
                </a:cubicBezTo>
                <a:cubicBezTo>
                  <a:pt x="117" y="588"/>
                  <a:pt x="130" y="569"/>
                  <a:pt x="142" y="541"/>
                </a:cubicBezTo>
                <a:cubicBezTo>
                  <a:pt x="152" y="525"/>
                  <a:pt x="158" y="506"/>
                  <a:pt x="183" y="484"/>
                </a:cubicBezTo>
                <a:cubicBezTo>
                  <a:pt x="243" y="424"/>
                  <a:pt x="319" y="455"/>
                  <a:pt x="322" y="455"/>
                </a:cubicBezTo>
                <a:cubicBezTo>
                  <a:pt x="335" y="458"/>
                  <a:pt x="344" y="458"/>
                  <a:pt x="354" y="452"/>
                </a:cubicBezTo>
                <a:cubicBezTo>
                  <a:pt x="414" y="414"/>
                  <a:pt x="458" y="436"/>
                  <a:pt x="480" y="455"/>
                </a:cubicBezTo>
                <a:cubicBezTo>
                  <a:pt x="367" y="550"/>
                  <a:pt x="294" y="689"/>
                  <a:pt x="294" y="847"/>
                </a:cubicBezTo>
                <a:cubicBezTo>
                  <a:pt x="294" y="891"/>
                  <a:pt x="300" y="933"/>
                  <a:pt x="310" y="971"/>
                </a:cubicBezTo>
                <a:cubicBezTo>
                  <a:pt x="281" y="974"/>
                  <a:pt x="234" y="964"/>
                  <a:pt x="209" y="901"/>
                </a:cubicBezTo>
                <a:close/>
                <a:moveTo>
                  <a:pt x="673" y="1432"/>
                </a:moveTo>
                <a:cubicBezTo>
                  <a:pt x="660" y="1432"/>
                  <a:pt x="651" y="1438"/>
                  <a:pt x="645" y="1448"/>
                </a:cubicBezTo>
                <a:cubicBezTo>
                  <a:pt x="645" y="1451"/>
                  <a:pt x="600" y="1521"/>
                  <a:pt x="515" y="1508"/>
                </a:cubicBezTo>
                <a:cubicBezTo>
                  <a:pt x="483" y="1505"/>
                  <a:pt x="464" y="1495"/>
                  <a:pt x="449" y="1486"/>
                </a:cubicBezTo>
                <a:cubicBezTo>
                  <a:pt x="420" y="1470"/>
                  <a:pt x="398" y="1461"/>
                  <a:pt x="354" y="1467"/>
                </a:cubicBezTo>
                <a:cubicBezTo>
                  <a:pt x="348" y="1426"/>
                  <a:pt x="332" y="1407"/>
                  <a:pt x="310" y="1385"/>
                </a:cubicBezTo>
                <a:cubicBezTo>
                  <a:pt x="297" y="1372"/>
                  <a:pt x="281" y="1356"/>
                  <a:pt x="269" y="1328"/>
                </a:cubicBezTo>
                <a:cubicBezTo>
                  <a:pt x="227" y="1252"/>
                  <a:pt x="281" y="1189"/>
                  <a:pt x="284" y="1186"/>
                </a:cubicBezTo>
                <a:cubicBezTo>
                  <a:pt x="291" y="1176"/>
                  <a:pt x="294" y="1167"/>
                  <a:pt x="291" y="1157"/>
                </a:cubicBezTo>
                <a:cubicBezTo>
                  <a:pt x="272" y="1087"/>
                  <a:pt x="306" y="1053"/>
                  <a:pt x="332" y="1037"/>
                </a:cubicBezTo>
                <a:cubicBezTo>
                  <a:pt x="404" y="1217"/>
                  <a:pt x="572" y="1344"/>
                  <a:pt x="771" y="1356"/>
                </a:cubicBezTo>
                <a:cubicBezTo>
                  <a:pt x="765" y="1385"/>
                  <a:pt x="742" y="1429"/>
                  <a:pt x="673" y="1432"/>
                </a:cubicBezTo>
                <a:close/>
                <a:moveTo>
                  <a:pt x="806" y="1299"/>
                </a:moveTo>
                <a:cubicBezTo>
                  <a:pt x="556" y="1299"/>
                  <a:pt x="354" y="1097"/>
                  <a:pt x="354" y="847"/>
                </a:cubicBezTo>
                <a:cubicBezTo>
                  <a:pt x="354" y="598"/>
                  <a:pt x="556" y="395"/>
                  <a:pt x="806" y="395"/>
                </a:cubicBezTo>
                <a:cubicBezTo>
                  <a:pt x="1055" y="395"/>
                  <a:pt x="1257" y="598"/>
                  <a:pt x="1257" y="847"/>
                </a:cubicBezTo>
                <a:cubicBezTo>
                  <a:pt x="1257" y="1097"/>
                  <a:pt x="1055" y="1299"/>
                  <a:pt x="806" y="1299"/>
                </a:cubicBezTo>
                <a:close/>
                <a:moveTo>
                  <a:pt x="1346" y="1328"/>
                </a:moveTo>
                <a:cubicBezTo>
                  <a:pt x="1330" y="1356"/>
                  <a:pt x="1317" y="1369"/>
                  <a:pt x="1305" y="1381"/>
                </a:cubicBezTo>
                <a:cubicBezTo>
                  <a:pt x="1283" y="1404"/>
                  <a:pt x="1267" y="1423"/>
                  <a:pt x="1257" y="1467"/>
                </a:cubicBezTo>
                <a:cubicBezTo>
                  <a:pt x="1216" y="1461"/>
                  <a:pt x="1191" y="1470"/>
                  <a:pt x="1166" y="1486"/>
                </a:cubicBezTo>
                <a:cubicBezTo>
                  <a:pt x="1147" y="1492"/>
                  <a:pt x="1131" y="1502"/>
                  <a:pt x="1096" y="1508"/>
                </a:cubicBezTo>
                <a:cubicBezTo>
                  <a:pt x="1014" y="1521"/>
                  <a:pt x="970" y="1448"/>
                  <a:pt x="967" y="1448"/>
                </a:cubicBezTo>
                <a:cubicBezTo>
                  <a:pt x="964" y="1438"/>
                  <a:pt x="954" y="1432"/>
                  <a:pt x="942" y="1432"/>
                </a:cubicBezTo>
                <a:cubicBezTo>
                  <a:pt x="872" y="1429"/>
                  <a:pt x="850" y="1385"/>
                  <a:pt x="844" y="1356"/>
                </a:cubicBezTo>
                <a:cubicBezTo>
                  <a:pt x="1043" y="1344"/>
                  <a:pt x="1210" y="1214"/>
                  <a:pt x="1280" y="1034"/>
                </a:cubicBezTo>
                <a:cubicBezTo>
                  <a:pt x="1302" y="1050"/>
                  <a:pt x="1343" y="1084"/>
                  <a:pt x="1321" y="1154"/>
                </a:cubicBezTo>
                <a:cubicBezTo>
                  <a:pt x="1317" y="1167"/>
                  <a:pt x="1321" y="1176"/>
                  <a:pt x="1330" y="1186"/>
                </a:cubicBezTo>
                <a:cubicBezTo>
                  <a:pt x="1330" y="1186"/>
                  <a:pt x="1384" y="1252"/>
                  <a:pt x="1346" y="1328"/>
                </a:cubicBezTo>
                <a:close/>
                <a:moveTo>
                  <a:pt x="1523" y="705"/>
                </a:moveTo>
                <a:cubicBezTo>
                  <a:pt x="1529" y="721"/>
                  <a:pt x="1532" y="740"/>
                  <a:pt x="1526" y="774"/>
                </a:cubicBezTo>
                <a:cubicBezTo>
                  <a:pt x="1513" y="857"/>
                  <a:pt x="1431" y="879"/>
                  <a:pt x="1428" y="879"/>
                </a:cubicBezTo>
                <a:cubicBezTo>
                  <a:pt x="1419" y="882"/>
                  <a:pt x="1409" y="888"/>
                  <a:pt x="1406" y="898"/>
                </a:cubicBezTo>
                <a:cubicBezTo>
                  <a:pt x="1381" y="967"/>
                  <a:pt x="1327" y="974"/>
                  <a:pt x="1299" y="971"/>
                </a:cubicBezTo>
                <a:cubicBezTo>
                  <a:pt x="1308" y="933"/>
                  <a:pt x="1314" y="891"/>
                  <a:pt x="1314" y="847"/>
                </a:cubicBezTo>
                <a:cubicBezTo>
                  <a:pt x="1314" y="692"/>
                  <a:pt x="1242" y="550"/>
                  <a:pt x="1131" y="455"/>
                </a:cubicBezTo>
                <a:cubicBezTo>
                  <a:pt x="1150" y="439"/>
                  <a:pt x="1197" y="411"/>
                  <a:pt x="1261" y="452"/>
                </a:cubicBezTo>
                <a:cubicBezTo>
                  <a:pt x="1270" y="458"/>
                  <a:pt x="1280" y="458"/>
                  <a:pt x="1289" y="455"/>
                </a:cubicBezTo>
                <a:cubicBezTo>
                  <a:pt x="1292" y="452"/>
                  <a:pt x="1371" y="420"/>
                  <a:pt x="1431" y="481"/>
                </a:cubicBezTo>
                <a:cubicBezTo>
                  <a:pt x="1453" y="506"/>
                  <a:pt x="1463" y="522"/>
                  <a:pt x="1472" y="541"/>
                </a:cubicBezTo>
                <a:cubicBezTo>
                  <a:pt x="1485" y="566"/>
                  <a:pt x="1498" y="588"/>
                  <a:pt x="1535" y="610"/>
                </a:cubicBezTo>
                <a:cubicBezTo>
                  <a:pt x="1517" y="648"/>
                  <a:pt x="1520" y="673"/>
                  <a:pt x="1523" y="705"/>
                </a:cubicBezTo>
                <a:close/>
                <a:moveTo>
                  <a:pt x="986" y="1201"/>
                </a:moveTo>
                <a:lnTo>
                  <a:pt x="629" y="1201"/>
                </a:lnTo>
                <a:cubicBezTo>
                  <a:pt x="619" y="1201"/>
                  <a:pt x="616" y="1208"/>
                  <a:pt x="616" y="1214"/>
                </a:cubicBezTo>
                <a:lnTo>
                  <a:pt x="616" y="1227"/>
                </a:lnTo>
                <a:cubicBezTo>
                  <a:pt x="616" y="1233"/>
                  <a:pt x="619" y="1239"/>
                  <a:pt x="629" y="1239"/>
                </a:cubicBezTo>
                <a:lnTo>
                  <a:pt x="986" y="1239"/>
                </a:lnTo>
                <a:cubicBezTo>
                  <a:pt x="992" y="1239"/>
                  <a:pt x="998" y="1233"/>
                  <a:pt x="998" y="1227"/>
                </a:cubicBezTo>
                <a:lnTo>
                  <a:pt x="998" y="1214"/>
                </a:lnTo>
                <a:cubicBezTo>
                  <a:pt x="998" y="1208"/>
                  <a:pt x="992" y="1201"/>
                  <a:pt x="986" y="1201"/>
                </a:cubicBezTo>
                <a:close/>
                <a:moveTo>
                  <a:pt x="660" y="1097"/>
                </a:moveTo>
                <a:lnTo>
                  <a:pt x="951" y="1097"/>
                </a:lnTo>
                <a:cubicBezTo>
                  <a:pt x="957" y="1097"/>
                  <a:pt x="964" y="1091"/>
                  <a:pt x="964" y="1084"/>
                </a:cubicBezTo>
                <a:lnTo>
                  <a:pt x="964" y="1072"/>
                </a:lnTo>
                <a:cubicBezTo>
                  <a:pt x="964" y="1062"/>
                  <a:pt x="957" y="1059"/>
                  <a:pt x="951" y="1059"/>
                </a:cubicBezTo>
                <a:lnTo>
                  <a:pt x="660" y="1059"/>
                </a:lnTo>
                <a:cubicBezTo>
                  <a:pt x="654" y="1059"/>
                  <a:pt x="651" y="1062"/>
                  <a:pt x="651" y="1072"/>
                </a:cubicBezTo>
                <a:lnTo>
                  <a:pt x="651" y="1084"/>
                </a:lnTo>
                <a:cubicBezTo>
                  <a:pt x="651" y="1091"/>
                  <a:pt x="654" y="1097"/>
                  <a:pt x="660" y="1097"/>
                </a:cubicBezTo>
                <a:close/>
                <a:moveTo>
                  <a:pt x="667" y="582"/>
                </a:moveTo>
                <a:lnTo>
                  <a:pt x="705" y="569"/>
                </a:lnTo>
                <a:lnTo>
                  <a:pt x="739" y="594"/>
                </a:lnTo>
                <a:lnTo>
                  <a:pt x="736" y="553"/>
                </a:lnTo>
                <a:lnTo>
                  <a:pt x="771" y="528"/>
                </a:lnTo>
                <a:lnTo>
                  <a:pt x="730" y="515"/>
                </a:lnTo>
                <a:lnTo>
                  <a:pt x="717" y="477"/>
                </a:lnTo>
                <a:lnTo>
                  <a:pt x="695" y="512"/>
                </a:lnTo>
                <a:lnTo>
                  <a:pt x="654" y="512"/>
                </a:lnTo>
                <a:lnTo>
                  <a:pt x="679" y="544"/>
                </a:lnTo>
                <a:lnTo>
                  <a:pt x="667" y="582"/>
                </a:lnTo>
                <a:close/>
                <a:moveTo>
                  <a:pt x="566" y="632"/>
                </a:moveTo>
                <a:lnTo>
                  <a:pt x="553" y="591"/>
                </a:lnTo>
                <a:lnTo>
                  <a:pt x="531" y="626"/>
                </a:lnTo>
                <a:lnTo>
                  <a:pt x="490" y="626"/>
                </a:lnTo>
                <a:lnTo>
                  <a:pt x="515" y="661"/>
                </a:lnTo>
                <a:lnTo>
                  <a:pt x="502" y="699"/>
                </a:lnTo>
                <a:lnTo>
                  <a:pt x="540" y="686"/>
                </a:lnTo>
                <a:lnTo>
                  <a:pt x="572" y="708"/>
                </a:lnTo>
                <a:lnTo>
                  <a:pt x="572" y="667"/>
                </a:lnTo>
                <a:lnTo>
                  <a:pt x="607" y="645"/>
                </a:lnTo>
                <a:lnTo>
                  <a:pt x="566" y="632"/>
                </a:lnTo>
                <a:close/>
                <a:moveTo>
                  <a:pt x="506" y="812"/>
                </a:moveTo>
                <a:lnTo>
                  <a:pt x="493" y="774"/>
                </a:lnTo>
                <a:lnTo>
                  <a:pt x="468" y="806"/>
                </a:lnTo>
                <a:lnTo>
                  <a:pt x="427" y="806"/>
                </a:lnTo>
                <a:lnTo>
                  <a:pt x="452" y="841"/>
                </a:lnTo>
                <a:lnTo>
                  <a:pt x="439" y="879"/>
                </a:lnTo>
                <a:lnTo>
                  <a:pt x="477" y="866"/>
                </a:lnTo>
                <a:lnTo>
                  <a:pt x="512" y="891"/>
                </a:lnTo>
                <a:lnTo>
                  <a:pt x="512" y="850"/>
                </a:lnTo>
                <a:lnTo>
                  <a:pt x="543" y="825"/>
                </a:lnTo>
                <a:lnTo>
                  <a:pt x="506" y="812"/>
                </a:lnTo>
                <a:lnTo>
                  <a:pt x="506" y="81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51C5F9-D383-E58F-CE6A-8329BAB11226}"/>
              </a:ext>
            </a:extLst>
          </p:cNvPr>
          <p:cNvSpPr txBox="1"/>
          <p:nvPr/>
        </p:nvSpPr>
        <p:spPr>
          <a:xfrm>
            <a:off x="5822483" y="625389"/>
            <a:ext cx="78262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한컴 말랑말랑 Regular" panose="020F0303000000000000" pitchFamily="34" charset="-127"/>
                <a:ea typeface="한컴 말랑말랑 Regular" panose="020F0303000000000000" pitchFamily="34" charset="-127"/>
              </a:rPr>
              <a:t>감사합니다</a:t>
            </a:r>
            <a:endParaRPr lang="en-US" altLang="ko-KR" sz="6000" dirty="0">
              <a:solidFill>
                <a:schemeClr val="bg1"/>
              </a:solidFill>
              <a:latin typeface="한컴 말랑말랑 Regular" panose="020F0303000000000000" pitchFamily="34" charset="-127"/>
              <a:ea typeface="한컴 말랑말랑 Regular" panose="020F0303000000000000" pitchFamily="34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1DA9BF-2C5A-2943-B80D-9F1E1D268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7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76E6040-F98D-44BB-B778-C7FF4E5EE23E}"/>
              </a:ext>
            </a:extLst>
          </p:cNvPr>
          <p:cNvSpPr txBox="1"/>
          <p:nvPr/>
        </p:nvSpPr>
        <p:spPr>
          <a:xfrm>
            <a:off x="540123" y="1016605"/>
            <a:ext cx="11111754" cy="2817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</a:t>
            </a:r>
            <a:r>
              <a:rPr lang="en-US" altLang="ko-KR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1-2. </a:t>
            </a:r>
            <a:r>
              <a:rPr lang="ko-KR" altLang="en-US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비데 구조</a:t>
            </a:r>
          </a:p>
          <a:p>
            <a:pPr algn="l">
              <a:lnSpc>
                <a:spcPct val="150000"/>
              </a:lnSpc>
            </a:pPr>
            <a:endParaRPr lang="ko-KR" altLang="en-US" sz="1500" spc="-12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노즐 </a:t>
            </a:r>
            <a:r>
              <a:rPr lang="en-US" altLang="ko-KR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물이 분사되는 부위로 노즐은 사용자에 맞춰 상</a:t>
            </a: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</a:t>
            </a: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 세 단계로 조절할 수 있다</a:t>
            </a: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가열 장치 </a:t>
            </a:r>
            <a:r>
              <a:rPr lang="en-US" altLang="ko-KR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물탱크에 있는 물의 온도를 조절한다</a:t>
            </a: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물탱크 </a:t>
            </a:r>
            <a:r>
              <a:rPr lang="en-US" altLang="ko-KR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분사 시 사용되는 물이 저장된 탱크이다</a:t>
            </a: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시트 온도 조절 </a:t>
            </a:r>
            <a:r>
              <a:rPr lang="en-US" altLang="ko-KR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필름 히터를 통해 변기 시트 온도를 조절한다</a:t>
            </a: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사용자에 맞춰 시트 온도를 상</a:t>
            </a: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</a:t>
            </a: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 세 단계로 조절할 수 있다</a:t>
            </a: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수압 조절 </a:t>
            </a:r>
            <a:r>
              <a:rPr lang="en-US" altLang="ko-KR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노즐 어셈블리의 구성 부품인 스텝 모터로 구현한다</a:t>
            </a: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사용자에 맞춰 상</a:t>
            </a: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</a:t>
            </a: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 세 단계로 조절할 수 있다</a:t>
            </a: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히터 </a:t>
            </a:r>
            <a:r>
              <a:rPr lang="en-US" altLang="ko-KR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(fan) : 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노즐을 통해 물이 분사된 이후에 건조를 위한 부품으로 사용된다</a:t>
            </a: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500" spc="-12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3302000" y="957136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EE8CF78-310C-A48D-A89E-9C4049C2D8B7}"/>
              </a:ext>
            </a:extLst>
          </p:cNvPr>
          <p:cNvSpPr txBox="1"/>
          <p:nvPr/>
        </p:nvSpPr>
        <p:spPr>
          <a:xfrm>
            <a:off x="3257217" y="374448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01.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비데의 동작 원리 및 구조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(3/3)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FD88E0-0DAC-5244-5C36-A7DFC500C086}"/>
              </a:ext>
            </a:extLst>
          </p:cNvPr>
          <p:cNvSpPr txBox="1"/>
          <p:nvPr/>
        </p:nvSpPr>
        <p:spPr>
          <a:xfrm>
            <a:off x="11665323" y="6427694"/>
            <a:ext cx="215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104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3257217" y="374448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02.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비데 구현 전략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(1/4)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6E6040-F98D-44BB-B778-C7FF4E5EE23E}"/>
              </a:ext>
            </a:extLst>
          </p:cNvPr>
          <p:cNvSpPr txBox="1"/>
          <p:nvPr/>
        </p:nvSpPr>
        <p:spPr>
          <a:xfrm>
            <a:off x="298548" y="994165"/>
            <a:ext cx="960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ko-KR" altLang="en-US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</a:t>
            </a:r>
            <a:r>
              <a:rPr lang="ko-KR" altLang="en-US" sz="16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블록도</a:t>
            </a:r>
            <a:endParaRPr lang="ko-KR" altLang="en-US" sz="1600" spc="-12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>
            <a:cxnSpLocks/>
          </p:cNvCxnSpPr>
          <p:nvPr/>
        </p:nvCxnSpPr>
        <p:spPr>
          <a:xfrm>
            <a:off x="3302000" y="957136"/>
            <a:ext cx="5951452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판단 2">
            <a:extLst>
              <a:ext uri="{FF2B5EF4-FFF2-40B4-BE49-F238E27FC236}">
                <a16:creationId xmlns:a16="http://schemas.microsoft.com/office/drawing/2014/main" id="{6CDFB49B-25E2-0F8C-2303-71867849A8C5}"/>
              </a:ext>
            </a:extLst>
          </p:cNvPr>
          <p:cNvSpPr/>
          <p:nvPr/>
        </p:nvSpPr>
        <p:spPr>
          <a:xfrm>
            <a:off x="736347" y="2323777"/>
            <a:ext cx="2598517" cy="694729"/>
          </a:xfrm>
          <a:prstGeom prst="flowChartDecision">
            <a:avLst/>
          </a:prstGeom>
          <a:solidFill>
            <a:srgbClr val="F4D79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사용자가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앉았는가</a:t>
            </a:r>
            <a:r>
              <a:rPr lang="en-US" altLang="ko-KR" sz="1400" dirty="0">
                <a:solidFill>
                  <a:schemeClr val="tx1"/>
                </a:solidFill>
              </a:rPr>
              <a:t>?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순서도: 수행의 시작/종료 4">
            <a:extLst>
              <a:ext uri="{FF2B5EF4-FFF2-40B4-BE49-F238E27FC236}">
                <a16:creationId xmlns:a16="http://schemas.microsoft.com/office/drawing/2014/main" id="{8E3A7409-5546-B944-4D0D-105D3AC39F7C}"/>
              </a:ext>
            </a:extLst>
          </p:cNvPr>
          <p:cNvSpPr/>
          <p:nvPr/>
        </p:nvSpPr>
        <p:spPr>
          <a:xfrm>
            <a:off x="910342" y="1429216"/>
            <a:ext cx="2250527" cy="494261"/>
          </a:xfrm>
          <a:prstGeom prst="flowChartTerminator">
            <a:avLst/>
          </a:prstGeom>
          <a:solidFill>
            <a:srgbClr val="F4D79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비데 시스템 시작</a:t>
            </a:r>
          </a:p>
        </p:txBody>
      </p:sp>
      <p:sp>
        <p:nvSpPr>
          <p:cNvPr id="8" name="순서도: 판단 7">
            <a:extLst>
              <a:ext uri="{FF2B5EF4-FFF2-40B4-BE49-F238E27FC236}">
                <a16:creationId xmlns:a16="http://schemas.microsoft.com/office/drawing/2014/main" id="{58640F04-CC6E-81EF-4CE6-83ED7680367F}"/>
              </a:ext>
            </a:extLst>
          </p:cNvPr>
          <p:cNvSpPr/>
          <p:nvPr/>
        </p:nvSpPr>
        <p:spPr>
          <a:xfrm>
            <a:off x="736346" y="3421388"/>
            <a:ext cx="2598517" cy="694729"/>
          </a:xfrm>
          <a:prstGeom prst="flowChartDecision">
            <a:avLst/>
          </a:prstGeom>
          <a:solidFill>
            <a:srgbClr val="F4D79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물탱크가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찼는가</a:t>
            </a:r>
            <a:r>
              <a:rPr lang="en-US" altLang="ko-KR" sz="1400" dirty="0">
                <a:solidFill>
                  <a:schemeClr val="tx1"/>
                </a:solidFill>
              </a:rPr>
              <a:t>?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CECBC252-0EC2-E8C4-E62B-462EED4193F7}"/>
              </a:ext>
            </a:extLst>
          </p:cNvPr>
          <p:cNvCxnSpPr>
            <a:cxnSpLocks/>
            <a:endCxn id="29" idx="0"/>
          </p:cNvCxnSpPr>
          <p:nvPr/>
        </p:nvCxnSpPr>
        <p:spPr>
          <a:xfrm rot="5400000">
            <a:off x="4900383" y="3089343"/>
            <a:ext cx="768607" cy="217708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F890035B-6252-AA79-20BF-849C1C92A319}"/>
              </a:ext>
            </a:extLst>
          </p:cNvPr>
          <p:cNvCxnSpPr>
            <a:cxnSpLocks/>
            <a:endCxn id="31" idx="0"/>
          </p:cNvCxnSpPr>
          <p:nvPr/>
        </p:nvCxnSpPr>
        <p:spPr>
          <a:xfrm rot="5400000">
            <a:off x="5612645" y="3801607"/>
            <a:ext cx="768608" cy="75256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BF04EC8-3A90-C8EB-97AB-009BCBE3591E}"/>
              </a:ext>
            </a:extLst>
          </p:cNvPr>
          <p:cNvCxnSpPr>
            <a:cxnSpLocks/>
            <a:endCxn id="32" idx="0"/>
          </p:cNvCxnSpPr>
          <p:nvPr/>
        </p:nvCxnSpPr>
        <p:spPr>
          <a:xfrm rot="16200000" flipH="1">
            <a:off x="7031385" y="3135429"/>
            <a:ext cx="768609" cy="208491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BA76FE4F-D4FE-8808-A92F-6D0851EE558A}"/>
              </a:ext>
            </a:extLst>
          </p:cNvPr>
          <p:cNvCxnSpPr>
            <a:cxnSpLocks/>
            <a:endCxn id="33" idx="0"/>
          </p:cNvCxnSpPr>
          <p:nvPr/>
        </p:nvCxnSpPr>
        <p:spPr>
          <a:xfrm rot="16200000" flipH="1">
            <a:off x="7741713" y="2425100"/>
            <a:ext cx="768610" cy="350557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9EE2FCB2-FF01-6D28-F6ED-A812CD55E661}"/>
              </a:ext>
            </a:extLst>
          </p:cNvPr>
          <p:cNvCxnSpPr>
            <a:cxnSpLocks/>
            <a:endCxn id="34" idx="0"/>
          </p:cNvCxnSpPr>
          <p:nvPr/>
        </p:nvCxnSpPr>
        <p:spPr>
          <a:xfrm rot="16200000" flipH="1">
            <a:off x="8453391" y="1713422"/>
            <a:ext cx="768611" cy="492893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F019D228-53E9-2ED0-0FCA-8EBF5E51E368}"/>
              </a:ext>
            </a:extLst>
          </p:cNvPr>
          <p:cNvCxnSpPr>
            <a:cxnSpLocks/>
            <a:endCxn id="27" idx="0"/>
          </p:cNvCxnSpPr>
          <p:nvPr/>
        </p:nvCxnSpPr>
        <p:spPr>
          <a:xfrm rot="5400000">
            <a:off x="4187260" y="2376220"/>
            <a:ext cx="768607" cy="360333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3CEE53DE-833E-A174-EF5E-8515872F4648}"/>
              </a:ext>
            </a:extLst>
          </p:cNvPr>
          <p:cNvCxnSpPr>
            <a:cxnSpLocks/>
            <a:stCxn id="27" idx="2"/>
            <a:endCxn id="35" idx="0"/>
          </p:cNvCxnSpPr>
          <p:nvPr/>
        </p:nvCxnSpPr>
        <p:spPr>
          <a:xfrm rot="16200000" flipH="1">
            <a:off x="4092506" y="3854619"/>
            <a:ext cx="988764" cy="3633984"/>
          </a:xfrm>
          <a:prstGeom prst="bentConnector3">
            <a:avLst>
              <a:gd name="adj1" fmla="val 6990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순서도: 처리 26">
            <a:extLst>
              <a:ext uri="{FF2B5EF4-FFF2-40B4-BE49-F238E27FC236}">
                <a16:creationId xmlns:a16="http://schemas.microsoft.com/office/drawing/2014/main" id="{5E5CE1EB-E22B-7578-C645-02E188D3A774}"/>
              </a:ext>
            </a:extLst>
          </p:cNvPr>
          <p:cNvSpPr/>
          <p:nvPr/>
        </p:nvSpPr>
        <p:spPr>
          <a:xfrm>
            <a:off x="2175350" y="4562191"/>
            <a:ext cx="1189092" cy="615038"/>
          </a:xfrm>
          <a:prstGeom prst="flowChartProcess">
            <a:avLst/>
          </a:prstGeom>
          <a:solidFill>
            <a:srgbClr val="F4D79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분사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순서도: 처리 27">
            <a:extLst>
              <a:ext uri="{FF2B5EF4-FFF2-40B4-BE49-F238E27FC236}">
                <a16:creationId xmlns:a16="http://schemas.microsoft.com/office/drawing/2014/main" id="{98976F55-F987-C32F-A371-39D50E5BF58C}"/>
              </a:ext>
            </a:extLst>
          </p:cNvPr>
          <p:cNvSpPr/>
          <p:nvPr/>
        </p:nvSpPr>
        <p:spPr>
          <a:xfrm>
            <a:off x="6454682" y="4562192"/>
            <a:ext cx="1189092" cy="615038"/>
          </a:xfrm>
          <a:prstGeom prst="flowChartProcess">
            <a:avLst/>
          </a:prstGeom>
          <a:solidFill>
            <a:srgbClr val="F4D79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사용자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29" name="순서도: 처리 28">
            <a:extLst>
              <a:ext uri="{FF2B5EF4-FFF2-40B4-BE49-F238E27FC236}">
                <a16:creationId xmlns:a16="http://schemas.microsoft.com/office/drawing/2014/main" id="{1494BC1A-5EA4-7D39-EE57-4959F371F443}"/>
              </a:ext>
            </a:extLst>
          </p:cNvPr>
          <p:cNvSpPr/>
          <p:nvPr/>
        </p:nvSpPr>
        <p:spPr>
          <a:xfrm>
            <a:off x="3601595" y="4562191"/>
            <a:ext cx="1189092" cy="615038"/>
          </a:xfrm>
          <a:prstGeom prst="flowChartProcess">
            <a:avLst/>
          </a:prstGeom>
          <a:solidFill>
            <a:srgbClr val="F4D79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수압</a:t>
            </a:r>
          </a:p>
        </p:txBody>
      </p:sp>
      <p:sp>
        <p:nvSpPr>
          <p:cNvPr id="31" name="순서도: 처리 30">
            <a:extLst>
              <a:ext uri="{FF2B5EF4-FFF2-40B4-BE49-F238E27FC236}">
                <a16:creationId xmlns:a16="http://schemas.microsoft.com/office/drawing/2014/main" id="{08E011F5-2E8E-48F5-87A1-1B4757381FEC}"/>
              </a:ext>
            </a:extLst>
          </p:cNvPr>
          <p:cNvSpPr/>
          <p:nvPr/>
        </p:nvSpPr>
        <p:spPr>
          <a:xfrm>
            <a:off x="5026121" y="4562192"/>
            <a:ext cx="1189092" cy="615038"/>
          </a:xfrm>
          <a:prstGeom prst="flowChartProcess">
            <a:avLst/>
          </a:prstGeom>
          <a:solidFill>
            <a:srgbClr val="F4D79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노즐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위치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2" name="순서도: 처리 31">
            <a:extLst>
              <a:ext uri="{FF2B5EF4-FFF2-40B4-BE49-F238E27FC236}">
                <a16:creationId xmlns:a16="http://schemas.microsoft.com/office/drawing/2014/main" id="{8332FE18-6F08-7065-D963-0EF67FD6E8D3}"/>
              </a:ext>
            </a:extLst>
          </p:cNvPr>
          <p:cNvSpPr/>
          <p:nvPr/>
        </p:nvSpPr>
        <p:spPr>
          <a:xfrm>
            <a:off x="7863602" y="4562193"/>
            <a:ext cx="1189092" cy="615038"/>
          </a:xfrm>
          <a:prstGeom prst="flowChartProcess">
            <a:avLst/>
          </a:prstGeom>
          <a:solidFill>
            <a:srgbClr val="F4D79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시트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온도</a:t>
            </a:r>
          </a:p>
        </p:txBody>
      </p:sp>
      <p:sp>
        <p:nvSpPr>
          <p:cNvPr id="33" name="순서도: 처리 32">
            <a:extLst>
              <a:ext uri="{FF2B5EF4-FFF2-40B4-BE49-F238E27FC236}">
                <a16:creationId xmlns:a16="http://schemas.microsoft.com/office/drawing/2014/main" id="{D757E794-044B-621A-BFC8-CE65E3CF7405}"/>
              </a:ext>
            </a:extLst>
          </p:cNvPr>
          <p:cNvSpPr/>
          <p:nvPr/>
        </p:nvSpPr>
        <p:spPr>
          <a:xfrm>
            <a:off x="9284261" y="4562194"/>
            <a:ext cx="1189092" cy="615038"/>
          </a:xfrm>
          <a:prstGeom prst="flowChartProcess">
            <a:avLst/>
          </a:prstGeom>
          <a:solidFill>
            <a:srgbClr val="F4D79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물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온도</a:t>
            </a:r>
          </a:p>
        </p:txBody>
      </p:sp>
      <p:sp>
        <p:nvSpPr>
          <p:cNvPr id="34" name="순서도: 처리 33">
            <a:extLst>
              <a:ext uri="{FF2B5EF4-FFF2-40B4-BE49-F238E27FC236}">
                <a16:creationId xmlns:a16="http://schemas.microsoft.com/office/drawing/2014/main" id="{8A7D79E8-018D-D090-C905-F47A8B412C67}"/>
              </a:ext>
            </a:extLst>
          </p:cNvPr>
          <p:cNvSpPr/>
          <p:nvPr/>
        </p:nvSpPr>
        <p:spPr>
          <a:xfrm>
            <a:off x="10707617" y="4562195"/>
            <a:ext cx="1189092" cy="615038"/>
          </a:xfrm>
          <a:prstGeom prst="flowChartProcess">
            <a:avLst/>
          </a:prstGeom>
          <a:solidFill>
            <a:srgbClr val="F4D79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건조</a:t>
            </a:r>
          </a:p>
        </p:txBody>
      </p:sp>
      <p:sp>
        <p:nvSpPr>
          <p:cNvPr id="35" name="순서도: 처리 34">
            <a:extLst>
              <a:ext uri="{FF2B5EF4-FFF2-40B4-BE49-F238E27FC236}">
                <a16:creationId xmlns:a16="http://schemas.microsoft.com/office/drawing/2014/main" id="{B09F9030-454F-BC6C-869C-FABA1DF8112F}"/>
              </a:ext>
            </a:extLst>
          </p:cNvPr>
          <p:cNvSpPr/>
          <p:nvPr/>
        </p:nvSpPr>
        <p:spPr>
          <a:xfrm>
            <a:off x="5249306" y="6165993"/>
            <a:ext cx="2309148" cy="474276"/>
          </a:xfrm>
          <a:prstGeom prst="flowChartProcess">
            <a:avLst/>
          </a:prstGeom>
          <a:solidFill>
            <a:srgbClr val="F4D79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기능 동작</a:t>
            </a: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FCF822C5-E3E3-8A50-E8A8-ABBF5084FAA6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 rot="5400000">
            <a:off x="8358642" y="3222472"/>
            <a:ext cx="988760" cy="4898283"/>
          </a:xfrm>
          <a:prstGeom prst="bentConnector3">
            <a:avLst>
              <a:gd name="adj1" fmla="val 6931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순서도: 처리 36">
            <a:extLst>
              <a:ext uri="{FF2B5EF4-FFF2-40B4-BE49-F238E27FC236}">
                <a16:creationId xmlns:a16="http://schemas.microsoft.com/office/drawing/2014/main" id="{362BE024-22E4-5931-075B-A9706E309C3A}"/>
              </a:ext>
            </a:extLst>
          </p:cNvPr>
          <p:cNvSpPr/>
          <p:nvPr/>
        </p:nvSpPr>
        <p:spPr>
          <a:xfrm>
            <a:off x="736346" y="4562188"/>
            <a:ext cx="1189092" cy="1132555"/>
          </a:xfrm>
          <a:prstGeom prst="flowChartProcess">
            <a:avLst/>
          </a:prstGeom>
          <a:solidFill>
            <a:srgbClr val="F4D79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분사</a:t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ko-KR" altLang="en-US" sz="1400" dirty="0">
                <a:solidFill>
                  <a:schemeClr val="tx1"/>
                </a:solidFill>
              </a:rPr>
              <a:t>비활성화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&amp; </a:t>
            </a:r>
            <a:r>
              <a:rPr lang="ko-KR" altLang="en-US" sz="1400" dirty="0" err="1">
                <a:solidFill>
                  <a:schemeClr val="tx1"/>
                </a:solidFill>
              </a:rPr>
              <a:t>타기능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동작</a:t>
            </a:r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D436748E-FB29-B70D-1644-413E26AD1A70}"/>
              </a:ext>
            </a:extLst>
          </p:cNvPr>
          <p:cNvCxnSpPr>
            <a:cxnSpLocks/>
            <a:stCxn id="37" idx="2"/>
            <a:endCxn id="35" idx="0"/>
          </p:cNvCxnSpPr>
          <p:nvPr/>
        </p:nvCxnSpPr>
        <p:spPr>
          <a:xfrm rot="16200000" flipH="1">
            <a:off x="3631761" y="3393874"/>
            <a:ext cx="471250" cy="5072988"/>
          </a:xfrm>
          <a:prstGeom prst="bentConnector3">
            <a:avLst>
              <a:gd name="adj1" fmla="val 352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3EAC330A-CDC6-8521-15AD-D34DC9D293B6}"/>
              </a:ext>
            </a:extLst>
          </p:cNvPr>
          <p:cNvCxnSpPr>
            <a:cxnSpLocks/>
            <a:endCxn id="28" idx="0"/>
          </p:cNvCxnSpPr>
          <p:nvPr/>
        </p:nvCxnSpPr>
        <p:spPr>
          <a:xfrm rot="16200000" flipH="1">
            <a:off x="6326925" y="3839889"/>
            <a:ext cx="768608" cy="67599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순서도: 처리 41">
            <a:extLst>
              <a:ext uri="{FF2B5EF4-FFF2-40B4-BE49-F238E27FC236}">
                <a16:creationId xmlns:a16="http://schemas.microsoft.com/office/drawing/2014/main" id="{5783F9BC-7B77-A8EA-712B-E37FB5D7B7F8}"/>
              </a:ext>
            </a:extLst>
          </p:cNvPr>
          <p:cNvSpPr/>
          <p:nvPr/>
        </p:nvSpPr>
        <p:spPr>
          <a:xfrm>
            <a:off x="3601596" y="5279789"/>
            <a:ext cx="300902" cy="283683"/>
          </a:xfrm>
          <a:prstGeom prst="flowChartProcess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강</a:t>
            </a:r>
          </a:p>
        </p:txBody>
      </p:sp>
      <p:sp>
        <p:nvSpPr>
          <p:cNvPr id="43" name="순서도: 처리 42">
            <a:extLst>
              <a:ext uri="{FF2B5EF4-FFF2-40B4-BE49-F238E27FC236}">
                <a16:creationId xmlns:a16="http://schemas.microsoft.com/office/drawing/2014/main" id="{37305E32-5BE6-F3AB-CDB5-F3C2718539D4}"/>
              </a:ext>
            </a:extLst>
          </p:cNvPr>
          <p:cNvSpPr/>
          <p:nvPr/>
        </p:nvSpPr>
        <p:spPr>
          <a:xfrm>
            <a:off x="4045690" y="5279788"/>
            <a:ext cx="300902" cy="283683"/>
          </a:xfrm>
          <a:prstGeom prst="flowChartProcess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중</a:t>
            </a:r>
          </a:p>
        </p:txBody>
      </p:sp>
      <p:sp>
        <p:nvSpPr>
          <p:cNvPr id="45" name="순서도: 처리 44">
            <a:extLst>
              <a:ext uri="{FF2B5EF4-FFF2-40B4-BE49-F238E27FC236}">
                <a16:creationId xmlns:a16="http://schemas.microsoft.com/office/drawing/2014/main" id="{19BE5360-7E92-B9EE-A871-0F89E2F8C9C9}"/>
              </a:ext>
            </a:extLst>
          </p:cNvPr>
          <p:cNvSpPr/>
          <p:nvPr/>
        </p:nvSpPr>
        <p:spPr>
          <a:xfrm>
            <a:off x="4489785" y="5279789"/>
            <a:ext cx="300902" cy="283683"/>
          </a:xfrm>
          <a:prstGeom prst="flowChartProcess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약</a:t>
            </a:r>
          </a:p>
        </p:txBody>
      </p:sp>
      <p:sp>
        <p:nvSpPr>
          <p:cNvPr id="46" name="순서도: 처리 45">
            <a:extLst>
              <a:ext uri="{FF2B5EF4-FFF2-40B4-BE49-F238E27FC236}">
                <a16:creationId xmlns:a16="http://schemas.microsoft.com/office/drawing/2014/main" id="{5BC2313B-FB7B-1A9A-783A-DDFA05049B87}"/>
              </a:ext>
            </a:extLst>
          </p:cNvPr>
          <p:cNvSpPr/>
          <p:nvPr/>
        </p:nvSpPr>
        <p:spPr>
          <a:xfrm>
            <a:off x="5027841" y="5278072"/>
            <a:ext cx="300902" cy="283683"/>
          </a:xfrm>
          <a:prstGeom prst="flowChartProcess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전</a:t>
            </a:r>
          </a:p>
        </p:txBody>
      </p:sp>
      <p:sp>
        <p:nvSpPr>
          <p:cNvPr id="47" name="순서도: 처리 46">
            <a:extLst>
              <a:ext uri="{FF2B5EF4-FFF2-40B4-BE49-F238E27FC236}">
                <a16:creationId xmlns:a16="http://schemas.microsoft.com/office/drawing/2014/main" id="{C92079CD-24D8-F090-4B5A-EE5ECFF1175D}"/>
              </a:ext>
            </a:extLst>
          </p:cNvPr>
          <p:cNvSpPr/>
          <p:nvPr/>
        </p:nvSpPr>
        <p:spPr>
          <a:xfrm>
            <a:off x="5471935" y="5278071"/>
            <a:ext cx="300902" cy="283683"/>
          </a:xfrm>
          <a:prstGeom prst="flowChartProcess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중</a:t>
            </a:r>
          </a:p>
        </p:txBody>
      </p:sp>
      <p:sp>
        <p:nvSpPr>
          <p:cNvPr id="48" name="순서도: 처리 47">
            <a:extLst>
              <a:ext uri="{FF2B5EF4-FFF2-40B4-BE49-F238E27FC236}">
                <a16:creationId xmlns:a16="http://schemas.microsoft.com/office/drawing/2014/main" id="{64FAE196-7C24-5CE4-A749-1FE02BEB1AD9}"/>
              </a:ext>
            </a:extLst>
          </p:cNvPr>
          <p:cNvSpPr/>
          <p:nvPr/>
        </p:nvSpPr>
        <p:spPr>
          <a:xfrm>
            <a:off x="5916030" y="5278072"/>
            <a:ext cx="300902" cy="283683"/>
          </a:xfrm>
          <a:prstGeom prst="flowChartProcess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후</a:t>
            </a:r>
          </a:p>
        </p:txBody>
      </p:sp>
      <p:sp>
        <p:nvSpPr>
          <p:cNvPr id="49" name="순서도: 처리 48">
            <a:extLst>
              <a:ext uri="{FF2B5EF4-FFF2-40B4-BE49-F238E27FC236}">
                <a16:creationId xmlns:a16="http://schemas.microsoft.com/office/drawing/2014/main" id="{A556A0EC-5E5E-53DD-279A-9504C6C5BA72}"/>
              </a:ext>
            </a:extLst>
          </p:cNvPr>
          <p:cNvSpPr/>
          <p:nvPr/>
        </p:nvSpPr>
        <p:spPr>
          <a:xfrm>
            <a:off x="7863602" y="5274766"/>
            <a:ext cx="300902" cy="283683"/>
          </a:xfrm>
          <a:prstGeom prst="flowChartProcess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고</a:t>
            </a:r>
          </a:p>
        </p:txBody>
      </p:sp>
      <p:sp>
        <p:nvSpPr>
          <p:cNvPr id="50" name="순서도: 처리 49">
            <a:extLst>
              <a:ext uri="{FF2B5EF4-FFF2-40B4-BE49-F238E27FC236}">
                <a16:creationId xmlns:a16="http://schemas.microsoft.com/office/drawing/2014/main" id="{634C6B27-84FC-45D8-05E3-F779836F3680}"/>
              </a:ext>
            </a:extLst>
          </p:cNvPr>
          <p:cNvSpPr/>
          <p:nvPr/>
        </p:nvSpPr>
        <p:spPr>
          <a:xfrm>
            <a:off x="8307696" y="5274765"/>
            <a:ext cx="300902" cy="283683"/>
          </a:xfrm>
          <a:prstGeom prst="flowChartProcess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중</a:t>
            </a:r>
          </a:p>
        </p:txBody>
      </p:sp>
      <p:sp>
        <p:nvSpPr>
          <p:cNvPr id="51" name="순서도: 처리 50">
            <a:extLst>
              <a:ext uri="{FF2B5EF4-FFF2-40B4-BE49-F238E27FC236}">
                <a16:creationId xmlns:a16="http://schemas.microsoft.com/office/drawing/2014/main" id="{D5B9F9BE-C5B1-417E-CC44-A45D5B259E4F}"/>
              </a:ext>
            </a:extLst>
          </p:cNvPr>
          <p:cNvSpPr/>
          <p:nvPr/>
        </p:nvSpPr>
        <p:spPr>
          <a:xfrm>
            <a:off x="8751791" y="5274766"/>
            <a:ext cx="300902" cy="283683"/>
          </a:xfrm>
          <a:prstGeom prst="flowChartProcess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저</a:t>
            </a:r>
          </a:p>
        </p:txBody>
      </p:sp>
      <p:sp>
        <p:nvSpPr>
          <p:cNvPr id="52" name="순서도: 처리 51">
            <a:extLst>
              <a:ext uri="{FF2B5EF4-FFF2-40B4-BE49-F238E27FC236}">
                <a16:creationId xmlns:a16="http://schemas.microsoft.com/office/drawing/2014/main" id="{F518E945-DBF2-BBB8-FA9A-70341E845317}"/>
              </a:ext>
            </a:extLst>
          </p:cNvPr>
          <p:cNvSpPr/>
          <p:nvPr/>
        </p:nvSpPr>
        <p:spPr>
          <a:xfrm>
            <a:off x="9284261" y="5274765"/>
            <a:ext cx="300902" cy="283683"/>
          </a:xfrm>
          <a:prstGeom prst="flowChartProcess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고</a:t>
            </a:r>
          </a:p>
        </p:txBody>
      </p:sp>
      <p:sp>
        <p:nvSpPr>
          <p:cNvPr id="53" name="순서도: 처리 52">
            <a:extLst>
              <a:ext uri="{FF2B5EF4-FFF2-40B4-BE49-F238E27FC236}">
                <a16:creationId xmlns:a16="http://schemas.microsoft.com/office/drawing/2014/main" id="{669C2EEA-4FC0-60AD-51F1-D957AD1954B3}"/>
              </a:ext>
            </a:extLst>
          </p:cNvPr>
          <p:cNvSpPr/>
          <p:nvPr/>
        </p:nvSpPr>
        <p:spPr>
          <a:xfrm>
            <a:off x="9728355" y="5274764"/>
            <a:ext cx="300902" cy="283683"/>
          </a:xfrm>
          <a:prstGeom prst="flowChartProcess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중</a:t>
            </a:r>
          </a:p>
        </p:txBody>
      </p:sp>
      <p:sp>
        <p:nvSpPr>
          <p:cNvPr id="54" name="순서도: 처리 53">
            <a:extLst>
              <a:ext uri="{FF2B5EF4-FFF2-40B4-BE49-F238E27FC236}">
                <a16:creationId xmlns:a16="http://schemas.microsoft.com/office/drawing/2014/main" id="{084F0DBB-9D5A-83C9-379C-A1F2AE3CB1AC}"/>
              </a:ext>
            </a:extLst>
          </p:cNvPr>
          <p:cNvSpPr/>
          <p:nvPr/>
        </p:nvSpPr>
        <p:spPr>
          <a:xfrm>
            <a:off x="10172450" y="5274765"/>
            <a:ext cx="300902" cy="283683"/>
          </a:xfrm>
          <a:prstGeom prst="flowChartProcess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저</a:t>
            </a: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1215B955-201C-94F3-F700-9D95A468B7C9}"/>
              </a:ext>
            </a:extLst>
          </p:cNvPr>
          <p:cNvCxnSpPr>
            <a:cxnSpLocks/>
            <a:stCxn id="29" idx="2"/>
            <a:endCxn id="42" idx="0"/>
          </p:cNvCxnSpPr>
          <p:nvPr/>
        </p:nvCxnSpPr>
        <p:spPr>
          <a:xfrm rot="5400000">
            <a:off x="3922814" y="5006462"/>
            <a:ext cx="102560" cy="44409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1DCB70FE-7286-69CB-DC0B-2A6E74CC4173}"/>
              </a:ext>
            </a:extLst>
          </p:cNvPr>
          <p:cNvCxnSpPr>
            <a:cxnSpLocks/>
            <a:stCxn id="29" idx="2"/>
            <a:endCxn id="43" idx="0"/>
          </p:cNvCxnSpPr>
          <p:nvPr/>
        </p:nvCxnSpPr>
        <p:spPr>
          <a:xfrm rot="5400000">
            <a:off x="4144862" y="5228508"/>
            <a:ext cx="102559" cy="127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6EBE65C5-3321-E2D6-1565-62C49980CC31}"/>
              </a:ext>
            </a:extLst>
          </p:cNvPr>
          <p:cNvCxnSpPr>
            <a:cxnSpLocks/>
            <a:stCxn id="29" idx="2"/>
            <a:endCxn id="45" idx="0"/>
          </p:cNvCxnSpPr>
          <p:nvPr/>
        </p:nvCxnSpPr>
        <p:spPr>
          <a:xfrm rot="16200000" flipH="1">
            <a:off x="4366908" y="5006461"/>
            <a:ext cx="102560" cy="44409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7634A7CB-84A9-8572-AC7D-7BEFDA062B76}"/>
              </a:ext>
            </a:extLst>
          </p:cNvPr>
          <p:cNvCxnSpPr>
            <a:cxnSpLocks/>
            <a:stCxn id="31" idx="2"/>
            <a:endCxn id="46" idx="0"/>
          </p:cNvCxnSpPr>
          <p:nvPr/>
        </p:nvCxnSpPr>
        <p:spPr>
          <a:xfrm rot="5400000">
            <a:off x="5349059" y="5006464"/>
            <a:ext cx="100842" cy="44237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6E935468-29CF-E00C-49CA-0909B3CB6791}"/>
              </a:ext>
            </a:extLst>
          </p:cNvPr>
          <p:cNvCxnSpPr>
            <a:cxnSpLocks/>
            <a:stCxn id="31" idx="2"/>
            <a:endCxn id="47" idx="0"/>
          </p:cNvCxnSpPr>
          <p:nvPr/>
        </p:nvCxnSpPr>
        <p:spPr>
          <a:xfrm rot="16200000" flipH="1">
            <a:off x="5571106" y="5226790"/>
            <a:ext cx="100841" cy="171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A531E6DA-1AFF-6D52-9942-F472531FC449}"/>
              </a:ext>
            </a:extLst>
          </p:cNvPr>
          <p:cNvCxnSpPr>
            <a:cxnSpLocks/>
            <a:stCxn id="31" idx="2"/>
            <a:endCxn id="48" idx="0"/>
          </p:cNvCxnSpPr>
          <p:nvPr/>
        </p:nvCxnSpPr>
        <p:spPr>
          <a:xfrm rot="16200000" flipH="1">
            <a:off x="5793153" y="5004744"/>
            <a:ext cx="100842" cy="44581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D6CC3741-13AA-2EAA-8D5A-F246DD0797D5}"/>
              </a:ext>
            </a:extLst>
          </p:cNvPr>
          <p:cNvCxnSpPr>
            <a:cxnSpLocks/>
            <a:stCxn id="32" idx="2"/>
            <a:endCxn id="49" idx="0"/>
          </p:cNvCxnSpPr>
          <p:nvPr/>
        </p:nvCxnSpPr>
        <p:spPr>
          <a:xfrm rot="5400000">
            <a:off x="8187334" y="5003951"/>
            <a:ext cx="97535" cy="44409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FABE28CC-3726-586D-66D7-C9E874A2C7D2}"/>
              </a:ext>
            </a:extLst>
          </p:cNvPr>
          <p:cNvCxnSpPr>
            <a:cxnSpLocks/>
            <a:stCxn id="32" idx="2"/>
            <a:endCxn id="50" idx="0"/>
          </p:cNvCxnSpPr>
          <p:nvPr/>
        </p:nvCxnSpPr>
        <p:spPr>
          <a:xfrm rot="5400000">
            <a:off x="8409381" y="5225998"/>
            <a:ext cx="97534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0EF8A5C9-C692-A48A-818E-60A5DCA96C7F}"/>
              </a:ext>
            </a:extLst>
          </p:cNvPr>
          <p:cNvCxnSpPr>
            <a:cxnSpLocks/>
            <a:stCxn id="32" idx="2"/>
            <a:endCxn id="51" idx="0"/>
          </p:cNvCxnSpPr>
          <p:nvPr/>
        </p:nvCxnSpPr>
        <p:spPr>
          <a:xfrm rot="16200000" flipH="1">
            <a:off x="8631428" y="5003951"/>
            <a:ext cx="97535" cy="44409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1EBC5BDC-7270-5E19-3822-FD1E55F08037}"/>
              </a:ext>
            </a:extLst>
          </p:cNvPr>
          <p:cNvCxnSpPr>
            <a:cxnSpLocks/>
            <a:stCxn id="33" idx="2"/>
            <a:endCxn id="52" idx="0"/>
          </p:cNvCxnSpPr>
          <p:nvPr/>
        </p:nvCxnSpPr>
        <p:spPr>
          <a:xfrm rot="5400000">
            <a:off x="9607994" y="5003951"/>
            <a:ext cx="97533" cy="44409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7A7BB53F-3279-6617-8F27-5A57626AD0D6}"/>
              </a:ext>
            </a:extLst>
          </p:cNvPr>
          <p:cNvCxnSpPr>
            <a:cxnSpLocks/>
            <a:stCxn id="33" idx="2"/>
            <a:endCxn id="53" idx="0"/>
          </p:cNvCxnSpPr>
          <p:nvPr/>
        </p:nvCxnSpPr>
        <p:spPr>
          <a:xfrm rot="5400000">
            <a:off x="9830041" y="5225998"/>
            <a:ext cx="97532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D1FFCF5B-C166-73F5-AC26-497A2705F357}"/>
              </a:ext>
            </a:extLst>
          </p:cNvPr>
          <p:cNvCxnSpPr>
            <a:cxnSpLocks/>
            <a:stCxn id="33" idx="2"/>
            <a:endCxn id="54" idx="0"/>
          </p:cNvCxnSpPr>
          <p:nvPr/>
        </p:nvCxnSpPr>
        <p:spPr>
          <a:xfrm rot="16200000" flipH="1">
            <a:off x="10052088" y="5003951"/>
            <a:ext cx="97533" cy="44409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444B1CF9-75AF-7ADC-008B-C7BF2FD5E82A}"/>
              </a:ext>
            </a:extLst>
          </p:cNvPr>
          <p:cNvCxnSpPr>
            <a:cxnSpLocks/>
            <a:stCxn id="42" idx="2"/>
            <a:endCxn id="35" idx="0"/>
          </p:cNvCxnSpPr>
          <p:nvPr/>
        </p:nvCxnSpPr>
        <p:spPr>
          <a:xfrm rot="16200000" flipH="1">
            <a:off x="4776703" y="4538815"/>
            <a:ext cx="602521" cy="265183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B813E45E-67DB-C67B-EF72-F0018BC95B37}"/>
              </a:ext>
            </a:extLst>
          </p:cNvPr>
          <p:cNvCxnSpPr>
            <a:cxnSpLocks/>
            <a:stCxn id="43" idx="2"/>
            <a:endCxn id="35" idx="0"/>
          </p:cNvCxnSpPr>
          <p:nvPr/>
        </p:nvCxnSpPr>
        <p:spPr>
          <a:xfrm rot="16200000" flipH="1">
            <a:off x="4998749" y="4760862"/>
            <a:ext cx="602522" cy="220773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8E457051-F951-D2D8-7059-FF25FDDB7CD4}"/>
              </a:ext>
            </a:extLst>
          </p:cNvPr>
          <p:cNvCxnSpPr>
            <a:cxnSpLocks/>
            <a:stCxn id="45" idx="2"/>
            <a:endCxn id="35" idx="0"/>
          </p:cNvCxnSpPr>
          <p:nvPr/>
        </p:nvCxnSpPr>
        <p:spPr>
          <a:xfrm rot="16200000" flipH="1">
            <a:off x="5220798" y="4982910"/>
            <a:ext cx="602521" cy="176364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F056D9BE-30AC-A769-D2EC-FEDC7FED5E47}"/>
              </a:ext>
            </a:extLst>
          </p:cNvPr>
          <p:cNvCxnSpPr>
            <a:cxnSpLocks/>
            <a:stCxn id="46" idx="2"/>
            <a:endCxn id="35" idx="0"/>
          </p:cNvCxnSpPr>
          <p:nvPr/>
        </p:nvCxnSpPr>
        <p:spPr>
          <a:xfrm rot="16200000" flipH="1">
            <a:off x="5488967" y="5251080"/>
            <a:ext cx="604238" cy="122558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288DD16D-7338-55E4-93E0-1D51425B750C}"/>
              </a:ext>
            </a:extLst>
          </p:cNvPr>
          <p:cNvCxnSpPr>
            <a:cxnSpLocks/>
            <a:stCxn id="47" idx="2"/>
            <a:endCxn id="35" idx="0"/>
          </p:cNvCxnSpPr>
          <p:nvPr/>
        </p:nvCxnSpPr>
        <p:spPr>
          <a:xfrm rot="16200000" flipH="1">
            <a:off x="5711014" y="5473126"/>
            <a:ext cx="604239" cy="78149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741C08DC-D1EF-493B-D8D7-3D69F01DB50C}"/>
              </a:ext>
            </a:extLst>
          </p:cNvPr>
          <p:cNvCxnSpPr>
            <a:cxnSpLocks/>
            <a:stCxn id="52" idx="2"/>
            <a:endCxn id="35" idx="0"/>
          </p:cNvCxnSpPr>
          <p:nvPr/>
        </p:nvCxnSpPr>
        <p:spPr>
          <a:xfrm rot="5400000">
            <a:off x="7615524" y="4346804"/>
            <a:ext cx="607545" cy="303083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BA97137D-8DC6-41E5-9292-67725E96019E}"/>
              </a:ext>
            </a:extLst>
          </p:cNvPr>
          <p:cNvCxnSpPr>
            <a:cxnSpLocks/>
            <a:stCxn id="48" idx="2"/>
            <a:endCxn id="35" idx="0"/>
          </p:cNvCxnSpPr>
          <p:nvPr/>
        </p:nvCxnSpPr>
        <p:spPr>
          <a:xfrm rot="16200000" flipH="1">
            <a:off x="5933061" y="5695174"/>
            <a:ext cx="604238" cy="33739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F467E867-05FD-0DC7-D049-B177AE62273D}"/>
              </a:ext>
            </a:extLst>
          </p:cNvPr>
          <p:cNvCxnSpPr>
            <a:cxnSpLocks/>
            <a:stCxn id="50" idx="2"/>
            <a:endCxn id="35" idx="0"/>
          </p:cNvCxnSpPr>
          <p:nvPr/>
        </p:nvCxnSpPr>
        <p:spPr>
          <a:xfrm rot="5400000">
            <a:off x="7127242" y="4835087"/>
            <a:ext cx="607545" cy="205426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4F0D19B3-7686-99BB-9353-9EB2A7EBB1DA}"/>
              </a:ext>
            </a:extLst>
          </p:cNvPr>
          <p:cNvCxnSpPr>
            <a:cxnSpLocks/>
            <a:stCxn id="53" idx="2"/>
            <a:endCxn id="35" idx="0"/>
          </p:cNvCxnSpPr>
          <p:nvPr/>
        </p:nvCxnSpPr>
        <p:spPr>
          <a:xfrm rot="5400000">
            <a:off x="7837570" y="4124757"/>
            <a:ext cx="607546" cy="347492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C5E8E499-6AF0-9433-A5DF-1EEC6004886F}"/>
              </a:ext>
            </a:extLst>
          </p:cNvPr>
          <p:cNvCxnSpPr>
            <a:cxnSpLocks/>
            <a:stCxn id="51" idx="2"/>
            <a:endCxn id="35" idx="0"/>
          </p:cNvCxnSpPr>
          <p:nvPr/>
        </p:nvCxnSpPr>
        <p:spPr>
          <a:xfrm rot="5400000">
            <a:off x="7349289" y="4613040"/>
            <a:ext cx="607544" cy="249836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0BDB3DC4-9D18-0ABD-BFB3-78E26EBDB45B}"/>
              </a:ext>
            </a:extLst>
          </p:cNvPr>
          <p:cNvCxnSpPr>
            <a:cxnSpLocks/>
            <a:stCxn id="49" idx="2"/>
            <a:endCxn id="35" idx="0"/>
          </p:cNvCxnSpPr>
          <p:nvPr/>
        </p:nvCxnSpPr>
        <p:spPr>
          <a:xfrm rot="5400000">
            <a:off x="6905195" y="5057135"/>
            <a:ext cx="607544" cy="161017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010F9343-9351-7FE5-FAE7-F8A7DD506991}"/>
              </a:ext>
            </a:extLst>
          </p:cNvPr>
          <p:cNvCxnSpPr>
            <a:cxnSpLocks/>
            <a:stCxn id="54" idx="2"/>
            <a:endCxn id="35" idx="0"/>
          </p:cNvCxnSpPr>
          <p:nvPr/>
        </p:nvCxnSpPr>
        <p:spPr>
          <a:xfrm rot="5400000">
            <a:off x="8059619" y="3902710"/>
            <a:ext cx="607545" cy="391902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처리 79">
            <a:extLst>
              <a:ext uri="{FF2B5EF4-FFF2-40B4-BE49-F238E27FC236}">
                <a16:creationId xmlns:a16="http://schemas.microsoft.com/office/drawing/2014/main" id="{B1D67330-CC73-5CE5-5CDA-34B33DE1BDFA}"/>
              </a:ext>
            </a:extLst>
          </p:cNvPr>
          <p:cNvSpPr/>
          <p:nvPr/>
        </p:nvSpPr>
        <p:spPr>
          <a:xfrm>
            <a:off x="6572849" y="5286138"/>
            <a:ext cx="300902" cy="283683"/>
          </a:xfrm>
          <a:prstGeom prst="flowChartProcess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1" name="순서도: 처리 80">
            <a:extLst>
              <a:ext uri="{FF2B5EF4-FFF2-40B4-BE49-F238E27FC236}">
                <a16:creationId xmlns:a16="http://schemas.microsoft.com/office/drawing/2014/main" id="{B1626498-61FB-79D0-1DAB-BA95D7DF64BC}"/>
              </a:ext>
            </a:extLst>
          </p:cNvPr>
          <p:cNvSpPr/>
          <p:nvPr/>
        </p:nvSpPr>
        <p:spPr>
          <a:xfrm>
            <a:off x="7196049" y="5286137"/>
            <a:ext cx="300902" cy="283683"/>
          </a:xfrm>
          <a:prstGeom prst="flowChartProcess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5B513BAB-A493-F759-B2D7-E93017AC75C3}"/>
              </a:ext>
            </a:extLst>
          </p:cNvPr>
          <p:cNvCxnSpPr>
            <a:cxnSpLocks/>
            <a:stCxn id="80" idx="2"/>
            <a:endCxn id="35" idx="0"/>
          </p:cNvCxnSpPr>
          <p:nvPr/>
        </p:nvCxnSpPr>
        <p:spPr>
          <a:xfrm rot="5400000">
            <a:off x="6265504" y="5708197"/>
            <a:ext cx="596172" cy="31942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B4D64A30-28D4-A5C1-F387-93EFBDAABAC5}"/>
              </a:ext>
            </a:extLst>
          </p:cNvPr>
          <p:cNvCxnSpPr>
            <a:cxnSpLocks/>
            <a:stCxn id="81" idx="2"/>
            <a:endCxn id="35" idx="0"/>
          </p:cNvCxnSpPr>
          <p:nvPr/>
        </p:nvCxnSpPr>
        <p:spPr>
          <a:xfrm rot="5400000">
            <a:off x="6577104" y="5396596"/>
            <a:ext cx="596173" cy="94262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63BC3E40-722E-92C1-DF3B-70D7CE224622}"/>
              </a:ext>
            </a:extLst>
          </p:cNvPr>
          <p:cNvCxnSpPr>
            <a:cxnSpLocks/>
            <a:stCxn id="28" idx="2"/>
            <a:endCxn id="80" idx="0"/>
          </p:cNvCxnSpPr>
          <p:nvPr/>
        </p:nvCxnSpPr>
        <p:spPr>
          <a:xfrm rot="5400000">
            <a:off x="6831810" y="5068720"/>
            <a:ext cx="108908" cy="32592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B191AB92-8BE2-1098-9075-290B87B72A88}"/>
              </a:ext>
            </a:extLst>
          </p:cNvPr>
          <p:cNvCxnSpPr>
            <a:cxnSpLocks/>
            <a:stCxn id="28" idx="2"/>
            <a:endCxn id="81" idx="0"/>
          </p:cNvCxnSpPr>
          <p:nvPr/>
        </p:nvCxnSpPr>
        <p:spPr>
          <a:xfrm rot="16200000" flipH="1">
            <a:off x="7143411" y="5083047"/>
            <a:ext cx="108907" cy="29727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순서도: 처리 86">
            <a:extLst>
              <a:ext uri="{FF2B5EF4-FFF2-40B4-BE49-F238E27FC236}">
                <a16:creationId xmlns:a16="http://schemas.microsoft.com/office/drawing/2014/main" id="{027B8194-2402-B434-D877-B73B5BEA1DCD}"/>
              </a:ext>
            </a:extLst>
          </p:cNvPr>
          <p:cNvSpPr/>
          <p:nvPr/>
        </p:nvSpPr>
        <p:spPr>
          <a:xfrm>
            <a:off x="3725253" y="2407817"/>
            <a:ext cx="2065833" cy="526648"/>
          </a:xfrm>
          <a:prstGeom prst="flowChartProcess">
            <a:avLst/>
          </a:prstGeom>
          <a:solidFill>
            <a:srgbClr val="F4D79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절전 모드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버튼 비활성화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8ED9B164-8510-0231-2B0C-477304AEB04D}"/>
              </a:ext>
            </a:extLst>
          </p:cNvPr>
          <p:cNvCxnSpPr>
            <a:stCxn id="3" idx="2"/>
            <a:endCxn id="8" idx="0"/>
          </p:cNvCxnSpPr>
          <p:nvPr/>
        </p:nvCxnSpPr>
        <p:spPr>
          <a:xfrm flipH="1">
            <a:off x="2035605" y="3018506"/>
            <a:ext cx="1" cy="402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11E6205-FC4D-5421-DF4C-3CC3CEECE32F}"/>
              </a:ext>
            </a:extLst>
          </p:cNvPr>
          <p:cNvCxnSpPr>
            <a:cxnSpLocks/>
            <a:stCxn id="3" idx="3"/>
            <a:endCxn id="87" idx="1"/>
          </p:cNvCxnSpPr>
          <p:nvPr/>
        </p:nvCxnSpPr>
        <p:spPr>
          <a:xfrm flipV="1">
            <a:off x="3334864" y="2671141"/>
            <a:ext cx="39038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F39B0DE5-289C-98BE-F79C-B9BBE07FCFB0}"/>
              </a:ext>
            </a:extLst>
          </p:cNvPr>
          <p:cNvCxnSpPr>
            <a:cxnSpLocks/>
            <a:stCxn id="5" idx="2"/>
            <a:endCxn id="3" idx="0"/>
          </p:cNvCxnSpPr>
          <p:nvPr/>
        </p:nvCxnSpPr>
        <p:spPr>
          <a:xfrm>
            <a:off x="2035606" y="1923477"/>
            <a:ext cx="0" cy="4003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F2B3A971-BAB8-526C-7451-3564B58FACDC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3334863" y="3768753"/>
            <a:ext cx="3038366" cy="248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3004BCBB-AE8D-1955-6A99-FED2D8B3BAE9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1330892" y="3928801"/>
            <a:ext cx="0" cy="6333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75025D3B-39A4-5A53-8A73-FE9644459E59}"/>
              </a:ext>
            </a:extLst>
          </p:cNvPr>
          <p:cNvCxnSpPr>
            <a:cxnSpLocks/>
            <a:stCxn id="35" idx="1"/>
            <a:endCxn id="5" idx="1"/>
          </p:cNvCxnSpPr>
          <p:nvPr/>
        </p:nvCxnSpPr>
        <p:spPr>
          <a:xfrm rot="10800000">
            <a:off x="910342" y="1676347"/>
            <a:ext cx="4338964" cy="4726784"/>
          </a:xfrm>
          <a:prstGeom prst="bentConnector3">
            <a:avLst>
              <a:gd name="adj1" fmla="val 10953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순서도: 처리 122">
            <a:extLst>
              <a:ext uri="{FF2B5EF4-FFF2-40B4-BE49-F238E27FC236}">
                <a16:creationId xmlns:a16="http://schemas.microsoft.com/office/drawing/2014/main" id="{321DA980-8658-95CD-2B81-6C57CF51B85B}"/>
              </a:ext>
            </a:extLst>
          </p:cNvPr>
          <p:cNvSpPr/>
          <p:nvPr/>
        </p:nvSpPr>
        <p:spPr>
          <a:xfrm>
            <a:off x="9320328" y="3042721"/>
            <a:ext cx="1189092" cy="615038"/>
          </a:xfrm>
          <a:prstGeom prst="flowChartProcess">
            <a:avLst/>
          </a:prstGeom>
          <a:solidFill>
            <a:srgbClr val="F4D79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자동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물내림</a:t>
            </a:r>
          </a:p>
        </p:txBody>
      </p:sp>
      <p:cxnSp>
        <p:nvCxnSpPr>
          <p:cNvPr id="127" name="연결선: 꺾임 126">
            <a:extLst>
              <a:ext uri="{FF2B5EF4-FFF2-40B4-BE49-F238E27FC236}">
                <a16:creationId xmlns:a16="http://schemas.microsoft.com/office/drawing/2014/main" id="{11D0E558-8C97-FFEB-045C-7F6FEBDFFED4}"/>
              </a:ext>
            </a:extLst>
          </p:cNvPr>
          <p:cNvCxnSpPr>
            <a:cxnSpLocks/>
            <a:stCxn id="3" idx="2"/>
            <a:endCxn id="146" idx="0"/>
          </p:cNvCxnSpPr>
          <p:nvPr/>
        </p:nvCxnSpPr>
        <p:spPr>
          <a:xfrm rot="5400000" flipH="1" flipV="1">
            <a:off x="5531097" y="-1346362"/>
            <a:ext cx="869376" cy="7860359"/>
          </a:xfrm>
          <a:prstGeom prst="bentConnector5">
            <a:avLst>
              <a:gd name="adj1" fmla="val -10318"/>
              <a:gd name="adj2" fmla="val 50987"/>
              <a:gd name="adj3" fmla="val 12629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3C034B9B-4BE5-A247-2A10-A1FEE274203E}"/>
              </a:ext>
            </a:extLst>
          </p:cNvPr>
          <p:cNvCxnSpPr>
            <a:cxnSpLocks/>
            <a:stCxn id="123" idx="2"/>
            <a:endCxn id="5" idx="3"/>
          </p:cNvCxnSpPr>
          <p:nvPr/>
        </p:nvCxnSpPr>
        <p:spPr>
          <a:xfrm rot="5400000" flipH="1">
            <a:off x="5547166" y="-709949"/>
            <a:ext cx="1981412" cy="6754005"/>
          </a:xfrm>
          <a:prstGeom prst="bentConnector4">
            <a:avLst>
              <a:gd name="adj1" fmla="val -11537"/>
              <a:gd name="adj2" fmla="val -2066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28AD8695-69B4-AFF8-3870-C6803C766DA2}"/>
              </a:ext>
            </a:extLst>
          </p:cNvPr>
          <p:cNvCxnSpPr>
            <a:cxnSpLocks/>
          </p:cNvCxnSpPr>
          <p:nvPr/>
        </p:nvCxnSpPr>
        <p:spPr>
          <a:xfrm>
            <a:off x="9914874" y="2641488"/>
            <a:ext cx="1" cy="367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73F01A14-0CE6-28B4-5762-EEA0432C3685}"/>
              </a:ext>
            </a:extLst>
          </p:cNvPr>
          <p:cNvCxnSpPr>
            <a:cxnSpLocks/>
            <a:stCxn id="87" idx="0"/>
          </p:cNvCxnSpPr>
          <p:nvPr/>
        </p:nvCxnSpPr>
        <p:spPr>
          <a:xfrm rot="16200000" flipV="1">
            <a:off x="3228914" y="878560"/>
            <a:ext cx="335948" cy="272256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16C7ED97-5ABF-FB16-3825-8B34428C73BA}"/>
              </a:ext>
            </a:extLst>
          </p:cNvPr>
          <p:cNvSpPr txBox="1"/>
          <p:nvPr/>
        </p:nvSpPr>
        <p:spPr>
          <a:xfrm>
            <a:off x="2992654" y="2346544"/>
            <a:ext cx="92757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/>
              <a:t>아니오</a:t>
            </a:r>
            <a:endParaRPr lang="ko-KR" altLang="en-US" sz="14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3B59D8F-68C5-F751-5F00-34839694BAF4}"/>
              </a:ext>
            </a:extLst>
          </p:cNvPr>
          <p:cNvSpPr txBox="1"/>
          <p:nvPr/>
        </p:nvSpPr>
        <p:spPr>
          <a:xfrm>
            <a:off x="537261" y="4096186"/>
            <a:ext cx="92757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/>
              <a:t>아니오</a:t>
            </a:r>
            <a:endParaRPr lang="ko-KR" altLang="en-US" sz="14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D7D0CFF-D17B-19FF-75FF-4311B04499DC}"/>
              </a:ext>
            </a:extLst>
          </p:cNvPr>
          <p:cNvSpPr txBox="1"/>
          <p:nvPr/>
        </p:nvSpPr>
        <p:spPr>
          <a:xfrm>
            <a:off x="2992654" y="3516582"/>
            <a:ext cx="92757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예</a:t>
            </a:r>
          </a:p>
        </p:txBody>
      </p:sp>
      <p:sp>
        <p:nvSpPr>
          <p:cNvPr id="146" name="순서도: 판단 145">
            <a:extLst>
              <a:ext uri="{FF2B5EF4-FFF2-40B4-BE49-F238E27FC236}">
                <a16:creationId xmlns:a16="http://schemas.microsoft.com/office/drawing/2014/main" id="{B4736BD7-5429-0346-D069-3F9EF44032BD}"/>
              </a:ext>
            </a:extLst>
          </p:cNvPr>
          <p:cNvSpPr/>
          <p:nvPr/>
        </p:nvSpPr>
        <p:spPr>
          <a:xfrm>
            <a:off x="8751792" y="2149130"/>
            <a:ext cx="2288346" cy="694729"/>
          </a:xfrm>
          <a:prstGeom prst="flowChartDecision">
            <a:avLst/>
          </a:prstGeom>
          <a:solidFill>
            <a:srgbClr val="F4D79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사용자가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일어났는가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1421552-CEA1-59FC-D998-42F5A2833C6A}"/>
              </a:ext>
            </a:extLst>
          </p:cNvPr>
          <p:cNvSpPr txBox="1"/>
          <p:nvPr/>
        </p:nvSpPr>
        <p:spPr>
          <a:xfrm>
            <a:off x="9862098" y="2765053"/>
            <a:ext cx="92757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예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19B7DFC-60E4-3672-B1BD-00EC7D58B068}"/>
              </a:ext>
            </a:extLst>
          </p:cNvPr>
          <p:cNvSpPr txBox="1"/>
          <p:nvPr/>
        </p:nvSpPr>
        <p:spPr>
          <a:xfrm>
            <a:off x="8065901" y="2527392"/>
            <a:ext cx="92757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아니오</a:t>
            </a:r>
            <a:endParaRPr lang="ko-KR" altLang="en-US" sz="1400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FC402FD-39CA-B0B3-DBBA-27FF8C044E4F}"/>
              </a:ext>
            </a:extLst>
          </p:cNvPr>
          <p:cNvSpPr txBox="1"/>
          <p:nvPr/>
        </p:nvSpPr>
        <p:spPr>
          <a:xfrm>
            <a:off x="1372019" y="3160620"/>
            <a:ext cx="92757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예</a:t>
            </a:r>
          </a:p>
        </p:txBody>
      </p:sp>
      <p:cxnSp>
        <p:nvCxnSpPr>
          <p:cNvPr id="179" name="연결선: 꺾임 178">
            <a:extLst>
              <a:ext uri="{FF2B5EF4-FFF2-40B4-BE49-F238E27FC236}">
                <a16:creationId xmlns:a16="http://schemas.microsoft.com/office/drawing/2014/main" id="{8880A065-DCB6-5CBC-6CDC-F5807FD7E8C8}"/>
              </a:ext>
            </a:extLst>
          </p:cNvPr>
          <p:cNvCxnSpPr>
            <a:stCxn id="146" idx="1"/>
          </p:cNvCxnSpPr>
          <p:nvPr/>
        </p:nvCxnSpPr>
        <p:spPr>
          <a:xfrm rot="10800000" flipV="1">
            <a:off x="2035606" y="2496495"/>
            <a:ext cx="6716187" cy="750246"/>
          </a:xfrm>
          <a:prstGeom prst="bentConnector3">
            <a:avLst>
              <a:gd name="adj1" fmla="val 2018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F012291-7BED-60F4-BA1F-790CB9598CA1}"/>
              </a:ext>
            </a:extLst>
          </p:cNvPr>
          <p:cNvSpPr txBox="1"/>
          <p:nvPr/>
        </p:nvSpPr>
        <p:spPr>
          <a:xfrm>
            <a:off x="11665323" y="6427694"/>
            <a:ext cx="215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025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3257217" y="374448"/>
            <a:ext cx="56775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02.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비데 구현 전략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(2/4)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6E6040-F98D-44BB-B778-C7FF4E5EE23E}"/>
              </a:ext>
            </a:extLst>
          </p:cNvPr>
          <p:cNvSpPr txBox="1"/>
          <p:nvPr/>
        </p:nvSpPr>
        <p:spPr>
          <a:xfrm>
            <a:off x="542365" y="1059762"/>
            <a:ext cx="9601200" cy="4202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</a:t>
            </a:r>
            <a:r>
              <a:rPr lang="ko-KR" altLang="en-US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프로그램 흐름</a:t>
            </a:r>
            <a:endParaRPr lang="en-US" altLang="ko-KR" sz="1500" spc="-12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압력센서 인식 대기</a:t>
            </a:r>
          </a:p>
          <a:p>
            <a:pPr algn="l">
              <a:lnSpc>
                <a:spcPct val="150000"/>
              </a:lnSpc>
            </a:pP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압력센서 인식 시 시스템 함수 초기화</a:t>
            </a: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Sleep Mode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벗어나 시스템 활성화 </a:t>
            </a:r>
          </a:p>
          <a:p>
            <a:pPr algn="l">
              <a:lnSpc>
                <a:spcPct val="150000"/>
              </a:lnSpc>
            </a:pP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main 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함수에서 스위치 변화 확인</a:t>
            </a:r>
            <a:endParaRPr lang="en-US" altLang="ko-KR" sz="1500" spc="-12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3-1. Sleep Mode 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진입 판단</a:t>
            </a:r>
          </a:p>
          <a:p>
            <a:pPr algn="l">
              <a:lnSpc>
                <a:spcPct val="150000"/>
              </a:lnSpc>
            </a:pP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</a:t>
            </a: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3-2. 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압력센서 </a:t>
            </a: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ADC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값 업데이트</a:t>
            </a:r>
          </a:p>
          <a:p>
            <a:pPr algn="l">
              <a:lnSpc>
                <a:spcPct val="150000"/>
              </a:lnSpc>
            </a:pP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</a:t>
            </a: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3-3. 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수위센서 </a:t>
            </a: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ADC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값 업데이트</a:t>
            </a:r>
          </a:p>
          <a:p>
            <a:pPr algn="l">
              <a:lnSpc>
                <a:spcPct val="150000"/>
              </a:lnSpc>
            </a:pP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</a:t>
            </a: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3-4. 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물 온도 조절</a:t>
            </a:r>
          </a:p>
          <a:p>
            <a:pPr algn="l">
              <a:lnSpc>
                <a:spcPct val="150000"/>
              </a:lnSpc>
            </a:pP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</a:t>
            </a: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3-5. 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시트온도 조절</a:t>
            </a:r>
          </a:p>
          <a:p>
            <a:pPr algn="l">
              <a:lnSpc>
                <a:spcPct val="150000"/>
              </a:lnSpc>
            </a:pP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</a:t>
            </a: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3-6. 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건조 </a:t>
            </a: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fan 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인식</a:t>
            </a:r>
          </a:p>
          <a:p>
            <a:pPr algn="l">
              <a:lnSpc>
                <a:spcPct val="150000"/>
              </a:lnSpc>
            </a:pP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</a:t>
            </a: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3-7. main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순환</a:t>
            </a:r>
          </a:p>
          <a:p>
            <a:pPr algn="l">
              <a:lnSpc>
                <a:spcPct val="150000"/>
              </a:lnSpc>
            </a:pPr>
            <a:endParaRPr lang="ko-KR" altLang="en-US" sz="1500" spc="-12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3302000" y="957136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A57CC01-F8CD-93D0-9E38-6EB015036834}"/>
              </a:ext>
            </a:extLst>
          </p:cNvPr>
          <p:cNvSpPr txBox="1"/>
          <p:nvPr/>
        </p:nvSpPr>
        <p:spPr>
          <a:xfrm>
            <a:off x="11665323" y="6427694"/>
            <a:ext cx="215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698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76E6040-F98D-44BB-B778-C7FF4E5EE23E}"/>
              </a:ext>
            </a:extLst>
          </p:cNvPr>
          <p:cNvSpPr txBox="1"/>
          <p:nvPr/>
        </p:nvSpPr>
        <p:spPr>
          <a:xfrm>
            <a:off x="493059" y="1054857"/>
            <a:ext cx="10806953" cy="454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</a:t>
            </a:r>
            <a:r>
              <a:rPr lang="en-US" altLang="ko-KR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MCU </a:t>
            </a:r>
            <a:r>
              <a:rPr lang="ko-KR" altLang="en-US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부품 선정</a:t>
            </a:r>
            <a:endParaRPr lang="en-US" altLang="ko-KR" sz="1500" b="1" spc="-12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endParaRPr lang="ko-KR" altLang="en-US" sz="1500" b="1" spc="-12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en-US" altLang="ko-KR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MCU : atmega328p :</a:t>
            </a:r>
          </a:p>
          <a:p>
            <a:pPr algn="l">
              <a:lnSpc>
                <a:spcPct val="150000"/>
              </a:lnSpc>
            </a:pP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- 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사용할 핀 개수</a:t>
            </a: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Interrupt 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등을 고려하여 선정하였다</a:t>
            </a: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en-US" altLang="ko-KR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부품 선정 </a:t>
            </a:r>
            <a:r>
              <a:rPr lang="en-US" altLang="ko-KR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</a:p>
          <a:p>
            <a:pPr algn="l">
              <a:lnSpc>
                <a:spcPct val="150000"/>
              </a:lnSpc>
            </a:pP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- </a:t>
            </a:r>
            <a:r>
              <a:rPr lang="ko-KR" altLang="en-US" sz="1500" b="1" spc="-12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캡톤필름히터</a:t>
            </a:r>
            <a:r>
              <a:rPr lang="en-US" altLang="ko-KR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500" b="1" spc="-12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방열판</a:t>
            </a:r>
            <a:r>
              <a:rPr lang="ko-KR" altLang="en-US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시트</a:t>
            </a: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물 </a:t>
            </a:r>
            <a:r>
              <a:rPr lang="ko-KR" altLang="en-US" sz="1500" spc="-12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히팅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용도</a:t>
            </a:r>
            <a:endParaRPr lang="en-US" altLang="ko-KR" sz="1500" spc="-12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- </a:t>
            </a:r>
            <a:r>
              <a:rPr lang="ko-KR" altLang="en-US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릴레이 </a:t>
            </a:r>
            <a:r>
              <a:rPr lang="en-US" altLang="ko-KR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히터 자동 </a:t>
            </a: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on/off 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용도</a:t>
            </a:r>
            <a:endParaRPr lang="en-US" altLang="ko-KR" sz="1500" spc="-12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- </a:t>
            </a:r>
            <a:r>
              <a:rPr lang="ko-KR" altLang="en-US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온도 센서 </a:t>
            </a:r>
            <a:r>
              <a:rPr lang="en-US" altLang="ko-KR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히터 센서 측정 용도</a:t>
            </a:r>
            <a:endParaRPr lang="en-US" altLang="ko-KR" sz="1500" spc="-12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-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스텝 모터 </a:t>
            </a:r>
            <a:r>
              <a:rPr lang="en-US" altLang="ko-KR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노즐 위치 조정 및 </a:t>
            </a:r>
            <a:r>
              <a:rPr lang="ko-KR" altLang="en-US" sz="1500" spc="-12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분사량</a:t>
            </a: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수압</a:t>
            </a: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조절 </a:t>
            </a:r>
            <a:endParaRPr lang="en-US" altLang="ko-KR" sz="1500" b="1" spc="-12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- </a:t>
            </a:r>
            <a:r>
              <a:rPr lang="ko-KR" altLang="en-US" sz="1500" b="1" spc="-12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서보</a:t>
            </a:r>
            <a:r>
              <a:rPr lang="ko-KR" altLang="en-US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모터 </a:t>
            </a:r>
            <a:r>
              <a:rPr lang="en-US" altLang="ko-KR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자동 물내림 기능 수행 </a:t>
            </a:r>
            <a:endParaRPr lang="en-US" altLang="ko-KR" sz="1500" b="1" spc="-12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- </a:t>
            </a:r>
            <a:r>
              <a:rPr lang="ko-KR" altLang="en-US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수위 센서 </a:t>
            </a:r>
            <a:r>
              <a:rPr lang="en-US" altLang="ko-KR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온수탱크 수위 측정 용도</a:t>
            </a:r>
            <a:endParaRPr lang="en-US" altLang="ko-KR" sz="1500" spc="-12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</a:p>
          <a:p>
            <a:pPr algn="l">
              <a:lnSpc>
                <a:spcPct val="150000"/>
              </a:lnSpc>
            </a:pP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3302000" y="957136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C0E8C63-D397-C53B-411B-D7DBCD1F811D}"/>
              </a:ext>
            </a:extLst>
          </p:cNvPr>
          <p:cNvSpPr txBox="1"/>
          <p:nvPr/>
        </p:nvSpPr>
        <p:spPr>
          <a:xfrm>
            <a:off x="3257217" y="374448"/>
            <a:ext cx="56775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02.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비데 구현 전략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(3/4)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B95711-463E-8F8D-DD65-682155680D09}"/>
              </a:ext>
            </a:extLst>
          </p:cNvPr>
          <p:cNvSpPr txBox="1"/>
          <p:nvPr/>
        </p:nvSpPr>
        <p:spPr>
          <a:xfrm>
            <a:off x="6203576" y="2780114"/>
            <a:ext cx="6096000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압력 센서 </a:t>
            </a:r>
            <a:r>
              <a:rPr lang="en-US" altLang="ko-KR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앉음 인식 용도</a:t>
            </a:r>
            <a:endParaRPr lang="en-US" altLang="ko-KR" sz="1500" spc="-12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500" b="1" spc="-12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쉬프트</a:t>
            </a:r>
            <a:r>
              <a:rPr lang="ko-KR" altLang="en-US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레지스터 </a:t>
            </a:r>
            <a:r>
              <a:rPr lang="en-US" altLang="ko-KR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핀 개수 보완</a:t>
            </a:r>
            <a:endParaRPr lang="en-US" altLang="ko-KR" sz="1500" spc="-12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다이오드 </a:t>
            </a:r>
            <a:r>
              <a:rPr lang="en-US" altLang="ko-KR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전류 방향 안정성 개선</a:t>
            </a:r>
            <a:endParaRPr lang="en-US" altLang="ko-KR" sz="1500" spc="-12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en-US" altLang="ko-KR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DC</a:t>
            </a:r>
            <a:r>
              <a:rPr lang="ko-KR" altLang="en-US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모터</a:t>
            </a:r>
            <a:r>
              <a:rPr lang="en-US" altLang="ko-KR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프로펠러 </a:t>
            </a:r>
            <a:r>
              <a:rPr lang="en-US" altLang="ko-KR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건조 기능 용도</a:t>
            </a:r>
            <a:endParaRPr lang="en-US" altLang="ko-KR" sz="1500" spc="-12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en-US" altLang="ko-KR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TIP41C : 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모터드라이버로 사용</a:t>
            </a:r>
            <a:endParaRPr lang="en-US" altLang="ko-KR" sz="1500" spc="-12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en-US" altLang="ko-KR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LED : 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사용자에게 피드백 제공</a:t>
            </a:r>
            <a:endParaRPr lang="en-US" altLang="ko-KR" sz="1500" spc="-12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en-US" altLang="ko-KR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PB : 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비데 기능 사용 인터페이스 용도</a:t>
            </a:r>
            <a:endParaRPr lang="en-US" altLang="ko-KR" sz="1500" spc="-12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4CB464-537B-CF6E-182E-AC6E44C3F092}"/>
              </a:ext>
            </a:extLst>
          </p:cNvPr>
          <p:cNvSpPr txBox="1"/>
          <p:nvPr/>
        </p:nvSpPr>
        <p:spPr>
          <a:xfrm>
            <a:off x="11665323" y="6427694"/>
            <a:ext cx="215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032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76E6040-F98D-44BB-B778-C7FF4E5EE23E}"/>
              </a:ext>
            </a:extLst>
          </p:cNvPr>
          <p:cNvSpPr txBox="1"/>
          <p:nvPr/>
        </p:nvSpPr>
        <p:spPr>
          <a:xfrm>
            <a:off x="587187" y="1167338"/>
            <a:ext cx="9601200" cy="2471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</a:t>
            </a:r>
            <a:r>
              <a:rPr lang="ko-KR" altLang="en-US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실험 계획 </a:t>
            </a:r>
            <a:r>
              <a:rPr lang="en-US" altLang="ko-KR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pPr algn="l">
              <a:lnSpc>
                <a:spcPct val="150000"/>
              </a:lnSpc>
            </a:pPr>
            <a:endParaRPr lang="en-US" altLang="ko-KR" sz="1500" b="1" spc="-12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- </a:t>
            </a:r>
            <a:r>
              <a:rPr lang="en-US" altLang="ko-KR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주차 </a:t>
            </a:r>
            <a:r>
              <a:rPr lang="en-US" altLang="ko-KR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부품 구매</a:t>
            </a:r>
          </a:p>
          <a:p>
            <a:pPr algn="l">
              <a:lnSpc>
                <a:spcPct val="150000"/>
              </a:lnSpc>
            </a:pPr>
            <a:r>
              <a:rPr lang="ko-KR" altLang="en-US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en-US" altLang="ko-KR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- 2</a:t>
            </a:r>
            <a:r>
              <a:rPr lang="ko-KR" altLang="en-US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주차 </a:t>
            </a:r>
            <a:r>
              <a:rPr lang="en-US" altLang="ko-KR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부품 수령 및 업무 분배</a:t>
            </a:r>
          </a:p>
          <a:p>
            <a:pPr algn="l">
              <a:lnSpc>
                <a:spcPct val="150000"/>
              </a:lnSpc>
            </a:pPr>
            <a:r>
              <a:rPr lang="ko-KR" altLang="en-US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en-US" altLang="ko-KR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- 3</a:t>
            </a:r>
            <a:r>
              <a:rPr lang="ko-KR" altLang="en-US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주차 </a:t>
            </a:r>
            <a:r>
              <a:rPr lang="en-US" altLang="ko-KR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기능 구현</a:t>
            </a:r>
          </a:p>
          <a:p>
            <a:pPr algn="l">
              <a:lnSpc>
                <a:spcPct val="150000"/>
              </a:lnSpc>
            </a:pPr>
            <a:r>
              <a:rPr lang="ko-KR" altLang="en-US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en-US" altLang="ko-KR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- 4</a:t>
            </a:r>
            <a:r>
              <a:rPr lang="ko-KR" altLang="en-US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주차 </a:t>
            </a:r>
            <a:r>
              <a:rPr lang="en-US" altLang="ko-KR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기능 구현</a:t>
            </a:r>
          </a:p>
          <a:p>
            <a:pPr algn="l">
              <a:lnSpc>
                <a:spcPct val="150000"/>
              </a:lnSpc>
            </a:pPr>
            <a:r>
              <a:rPr lang="ko-KR" altLang="en-US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en-US" altLang="ko-KR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- 5</a:t>
            </a:r>
            <a:r>
              <a:rPr lang="ko-KR" altLang="en-US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주차 </a:t>
            </a:r>
            <a:r>
              <a:rPr lang="en-US" altLang="ko-KR" sz="15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5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통합 및 보고서 작성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3302000" y="957136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EE6D34-09E0-A390-C560-4B65E6710354}"/>
              </a:ext>
            </a:extLst>
          </p:cNvPr>
          <p:cNvSpPr txBox="1"/>
          <p:nvPr/>
        </p:nvSpPr>
        <p:spPr>
          <a:xfrm>
            <a:off x="3257217" y="374448"/>
            <a:ext cx="56775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02.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비데 구현 전략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(4/4)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E19F6E-A436-8B84-2586-E8E22C4B5AA3}"/>
              </a:ext>
            </a:extLst>
          </p:cNvPr>
          <p:cNvSpPr txBox="1"/>
          <p:nvPr/>
        </p:nvSpPr>
        <p:spPr>
          <a:xfrm>
            <a:off x="11665323" y="6427694"/>
            <a:ext cx="215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921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3279</TotalTime>
  <Words>2246</Words>
  <Application>Microsoft Office PowerPoint</Application>
  <PresentationFormat>와이드스크린</PresentationFormat>
  <Paragraphs>315</Paragraphs>
  <Slides>44</Slides>
  <Notes>5</Notes>
  <HiddenSlides>0</HiddenSlides>
  <MMClips>5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44</vt:i4>
      </vt:variant>
    </vt:vector>
  </HeadingPairs>
  <TitlesOfParts>
    <vt:vector size="52" baseType="lpstr">
      <vt:lpstr>나눔고딕 ExtraBold</vt:lpstr>
      <vt:lpstr>나눔스퀘어</vt:lpstr>
      <vt:lpstr>맑은 고딕</vt:lpstr>
      <vt:lpstr>한컴 말랑말랑 Regular</vt:lpstr>
      <vt:lpstr>Arial</vt:lpstr>
      <vt:lpstr>Arial Black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hyeeun</dc:creator>
  <cp:lastModifiedBy>YONGJIN CHOI</cp:lastModifiedBy>
  <cp:revision>209</cp:revision>
  <dcterms:created xsi:type="dcterms:W3CDTF">2018-05-29T13:08:36Z</dcterms:created>
  <dcterms:modified xsi:type="dcterms:W3CDTF">2024-09-29T14:53:04Z</dcterms:modified>
</cp:coreProperties>
</file>